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5"/>
  </p:sldMasterIdLst>
  <p:notesMasterIdLst>
    <p:notesMasterId r:id="rId14"/>
  </p:notesMasterIdLst>
  <p:sldIdLst>
    <p:sldId id="257" r:id="rId6"/>
    <p:sldId id="284" r:id="rId7"/>
    <p:sldId id="335" r:id="rId8"/>
    <p:sldId id="288" r:id="rId9"/>
    <p:sldId id="334" r:id="rId10"/>
    <p:sldId id="292" r:id="rId11"/>
    <p:sldId id="293" r:id="rId12"/>
    <p:sldId id="33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CE733-0D8C-9264-96DC-63C4223DEFDF}" name="Colin Laughlin" initials="CL" userId="S::Colin@moleaer.com::4e113a5a-c36f-4c7f-a6a3-8feb7244f3aa" providerId="AD"/>
  <p188:author id="{C32E4CAC-4EDA-893D-3893-6C2642C13BCF}" name="Sebastian Gerritsen" initials="SG" userId="Sebastian Gerrits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D918B9-A6D0-4CA3-8C01-1F9FB1E26B34}" v="1" dt="2023-11-07T09:27:52.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sorterViewPr>
    <p:cViewPr varScale="1">
      <p:scale>
        <a:sx n="100" d="100"/>
        <a:sy n="100" d="100"/>
      </p:scale>
      <p:origin x="0" y="-17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0" Type="http://schemas.microsoft.com/office/2015/10/relationships/revisionInfo" Target="revisionInfo.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or Rello Ruiz" userId="95485174-3d73-4179-86be-a52d6826dff7" providerId="ADAL" clId="{89E6A9F3-4D8E-4F43-83F4-EDAB5AA3C027}"/>
    <pc:docChg chg="modSld">
      <pc:chgData name="Igor Rello Ruiz" userId="95485174-3d73-4179-86be-a52d6826dff7" providerId="ADAL" clId="{89E6A9F3-4D8E-4F43-83F4-EDAB5AA3C027}" dt="2023-11-03T11:14:09.990" v="87" actId="20577"/>
      <pc:docMkLst>
        <pc:docMk/>
      </pc:docMkLst>
      <pc:sldChg chg="modSp mod">
        <pc:chgData name="Igor Rello Ruiz" userId="95485174-3d73-4179-86be-a52d6826dff7" providerId="ADAL" clId="{89E6A9F3-4D8E-4F43-83F4-EDAB5AA3C027}" dt="2023-11-03T11:14:09.990" v="87" actId="20577"/>
        <pc:sldMkLst>
          <pc:docMk/>
          <pc:sldMk cId="2133396310" sldId="293"/>
        </pc:sldMkLst>
        <pc:spChg chg="mod">
          <ac:chgData name="Igor Rello Ruiz" userId="95485174-3d73-4179-86be-a52d6826dff7" providerId="ADAL" clId="{89E6A9F3-4D8E-4F43-83F4-EDAB5AA3C027}" dt="2023-11-03T11:14:09.990" v="87" actId="20577"/>
          <ac:spMkLst>
            <pc:docMk/>
            <pc:sldMk cId="2133396310" sldId="293"/>
            <ac:spMk id="7" creationId="{8B1338B4-4BB2-36EB-1C19-891DC34A1D10}"/>
          </ac:spMkLst>
        </pc:spChg>
      </pc:sldChg>
    </pc:docChg>
  </pc:docChgLst>
  <pc:docChgLst>
    <pc:chgData name="Igor Rello Ruiz" userId="95485174-3d73-4179-86be-a52d6826dff7" providerId="ADAL" clId="{AAD918B9-A6D0-4CA3-8C01-1F9FB1E26B34}"/>
    <pc:docChg chg="modSld">
      <pc:chgData name="Igor Rello Ruiz" userId="95485174-3d73-4179-86be-a52d6826dff7" providerId="ADAL" clId="{AAD918B9-A6D0-4CA3-8C01-1F9FB1E26B34}" dt="2023-11-07T09:28:01.474" v="31" actId="6549"/>
      <pc:docMkLst>
        <pc:docMk/>
      </pc:docMkLst>
      <pc:sldChg chg="modSp mod">
        <pc:chgData name="Igor Rello Ruiz" userId="95485174-3d73-4179-86be-a52d6826dff7" providerId="ADAL" clId="{AAD918B9-A6D0-4CA3-8C01-1F9FB1E26B34}" dt="2023-11-07T09:28:01.474" v="31" actId="6549"/>
        <pc:sldMkLst>
          <pc:docMk/>
          <pc:sldMk cId="212486382" sldId="335"/>
        </pc:sldMkLst>
        <pc:spChg chg="mod">
          <ac:chgData name="Igor Rello Ruiz" userId="95485174-3d73-4179-86be-a52d6826dff7" providerId="ADAL" clId="{AAD918B9-A6D0-4CA3-8C01-1F9FB1E26B34}" dt="2023-11-07T09:28:01.474" v="31" actId="6549"/>
          <ac:spMkLst>
            <pc:docMk/>
            <pc:sldMk cId="212486382" sldId="335"/>
            <ac:spMk id="8" creationId="{09D9EFED-96DD-901C-E979-41792AD278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70DA1-FA5E-4ECE-9B49-3BB2C9C74E34}"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DB36F-BD81-4225-A7B9-5D096A9531AE}" type="slidenum">
              <a:rPr lang="en-US" smtClean="0"/>
              <a:t>‹#›</a:t>
            </a:fld>
            <a:endParaRPr lang="en-US"/>
          </a:p>
        </p:txBody>
      </p:sp>
    </p:spTree>
    <p:extLst>
      <p:ext uri="{BB962C8B-B14F-4D97-AF65-F5344CB8AC3E}">
        <p14:creationId xmlns:p14="http://schemas.microsoft.com/office/powerpoint/2010/main" val="109435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25830-2E2C-2E43-872A-B75DB3948011}" type="slidenum">
              <a:rPr lang="en-US" smtClean="0"/>
              <a:t>1</a:t>
            </a:fld>
            <a:endParaRPr lang="en-US"/>
          </a:p>
        </p:txBody>
      </p:sp>
    </p:spTree>
    <p:extLst>
      <p:ext uri="{BB962C8B-B14F-4D97-AF65-F5344CB8AC3E}">
        <p14:creationId xmlns:p14="http://schemas.microsoft.com/office/powerpoint/2010/main" val="3062631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433F31-3724-0844-A6A7-A9BA5C4F2A84}"/>
              </a:ext>
            </a:extLst>
          </p:cNvPr>
          <p:cNvSpPr/>
          <p:nvPr/>
        </p:nvSpPr>
        <p:spPr>
          <a:xfrm>
            <a:off x="0" y="0"/>
            <a:ext cx="12192000" cy="6858000"/>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lur&#10;&#10;Description automatically generated">
            <a:extLst>
              <a:ext uri="{FF2B5EF4-FFF2-40B4-BE49-F238E27FC236}">
                <a16:creationId xmlns:a16="http://schemas.microsoft.com/office/drawing/2014/main" id="{E1FE335D-0441-7D46-9FC1-2AFCA603B4BE}"/>
              </a:ext>
            </a:extLst>
          </p:cNvPr>
          <p:cNvPicPr>
            <a:picLocks noChangeAspect="1"/>
          </p:cNvPicPr>
          <p:nvPr/>
        </p:nvPicPr>
        <p:blipFill rotWithShape="1">
          <a:blip r:embed="rId2">
            <a:extLst>
              <a:ext uri="{28A0092B-C50C-407E-A947-70E740481C1C}">
                <a14:useLocalDpi xmlns:a14="http://schemas.microsoft.com/office/drawing/2010/main" val="0"/>
              </a:ext>
            </a:extLst>
          </a:blip>
          <a:srcRect l="565" t="8289" r="565" b="8289"/>
          <a:stretch/>
        </p:blipFill>
        <p:spPr>
          <a:xfrm>
            <a:off x="0" y="0"/>
            <a:ext cx="12192000" cy="6858000"/>
          </a:xfrm>
          <a:prstGeom prst="rect">
            <a:avLst/>
          </a:prstGeom>
        </p:spPr>
      </p:pic>
      <p:pic>
        <p:nvPicPr>
          <p:cNvPr id="6" name="Picture 5" descr="Text, icon&#10;&#10;Description automatically generated">
            <a:extLst>
              <a:ext uri="{FF2B5EF4-FFF2-40B4-BE49-F238E27FC236}">
                <a16:creationId xmlns:a16="http://schemas.microsoft.com/office/drawing/2014/main" id="{07616624-4732-F546-91CE-EA3730075BB8}"/>
              </a:ext>
            </a:extLst>
          </p:cNvPr>
          <p:cNvPicPr>
            <a:picLocks noChangeAspect="1"/>
          </p:cNvPicPr>
          <p:nvPr/>
        </p:nvPicPr>
        <p:blipFill>
          <a:blip r:embed="rId3"/>
          <a:stretch>
            <a:fillRect/>
          </a:stretch>
        </p:blipFill>
        <p:spPr>
          <a:xfrm>
            <a:off x="2919111" y="2366508"/>
            <a:ext cx="6353778" cy="134311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3A9B182-EB8B-CE4A-9903-B60C07B10B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800" b="76683"/>
          <a:stretch/>
        </p:blipFill>
        <p:spPr>
          <a:xfrm>
            <a:off x="1348528" y="5049605"/>
            <a:ext cx="2255365" cy="80168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D7FE174-C17F-1D48-A39B-132DB0D539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07" t="25441" r="51133" b="52303"/>
          <a:stretch/>
        </p:blipFill>
        <p:spPr>
          <a:xfrm>
            <a:off x="6065611" y="5049605"/>
            <a:ext cx="2255365" cy="80168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5979EBA-74D3-634F-82F2-82FE48D3DA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3354" t="25298" r="753" b="52952"/>
          <a:stretch/>
        </p:blipFill>
        <p:spPr>
          <a:xfrm>
            <a:off x="8412570" y="5049605"/>
            <a:ext cx="2255365" cy="801684"/>
          </a:xfrm>
          <a:prstGeom prst="rect">
            <a:avLst/>
          </a:prstGeom>
        </p:spPr>
      </p:pic>
      <p:sp>
        <p:nvSpPr>
          <p:cNvPr id="17" name="TextBox 16">
            <a:extLst>
              <a:ext uri="{FF2B5EF4-FFF2-40B4-BE49-F238E27FC236}">
                <a16:creationId xmlns:a16="http://schemas.microsoft.com/office/drawing/2014/main" id="{98DBE14E-64D1-AC4A-9344-4EA7EEEC66BF}"/>
              </a:ext>
            </a:extLst>
          </p:cNvPr>
          <p:cNvSpPr txBox="1"/>
          <p:nvPr/>
        </p:nvSpPr>
        <p:spPr>
          <a:xfrm>
            <a:off x="378998" y="444380"/>
            <a:ext cx="797515" cy="123111"/>
          </a:xfrm>
          <a:prstGeom prst="rect">
            <a:avLst/>
          </a:prstGeom>
          <a:noFill/>
        </p:spPr>
        <p:txBody>
          <a:bodyPr wrap="square" lIns="0" tIns="0" rIns="0" bIns="0" rtlCol="0">
            <a:spAutoFit/>
          </a:bodyPr>
          <a:lstStyle/>
          <a:p>
            <a:pPr algn="l"/>
            <a:r>
              <a:rPr lang="en-US" sz="800">
                <a:solidFill>
                  <a:schemeClr val="bg1"/>
                </a:solidFill>
                <a:latin typeface="Arial" panose="020B0604020202020204" pitchFamily="34" charset="0"/>
                <a:cs typeface="Arial" panose="020B0604020202020204" pitchFamily="34" charset="0"/>
              </a:rPr>
              <a:t>CONFIDENTIAL</a:t>
            </a:r>
          </a:p>
        </p:txBody>
      </p:sp>
      <p:pic>
        <p:nvPicPr>
          <p:cNvPr id="11" name="Picture 2" descr="Bachalpsee Lake (Grindelwald) - 2021 All You Need to Know BEFORE You Go  (with Photos) - Tripadvisor">
            <a:extLst>
              <a:ext uri="{FF2B5EF4-FFF2-40B4-BE49-F238E27FC236}">
                <a16:creationId xmlns:a16="http://schemas.microsoft.com/office/drawing/2014/main" id="{AD541EE6-B430-42FD-97C3-531CDE620F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8" t="27659" r="3896" b="25343"/>
          <a:stretch/>
        </p:blipFill>
        <p:spPr bwMode="auto">
          <a:xfrm>
            <a:off x="3644900" y="5041900"/>
            <a:ext cx="2336800" cy="825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0E74FA-56BB-45B4-8EAE-4C7CE1FDB85E}"/>
              </a:ext>
            </a:extLst>
          </p:cNvPr>
          <p:cNvSpPr>
            <a:spLocks noGrp="1"/>
          </p:cNvSpPr>
          <p:nvPr>
            <p:ph type="title"/>
          </p:nvPr>
        </p:nvSpPr>
        <p:spPr>
          <a:xfrm>
            <a:off x="1348528" y="4123366"/>
            <a:ext cx="9319407" cy="801684"/>
          </a:xfrm>
          <a:prstGeom prst="rect">
            <a:avLst/>
          </a:prstGeom>
        </p:spPr>
        <p:txBody>
          <a:bodyPr/>
          <a:lstStyle>
            <a:lvl1pPr algn="ctr">
              <a:defRPr>
                <a:solidFill>
                  <a:schemeClr val="bg1"/>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9EA0123F-FE74-48FC-A6C9-0C812A1035CC}"/>
              </a:ext>
            </a:extLst>
          </p:cNvPr>
          <p:cNvCxnSpPr>
            <a:cxnSpLocks/>
          </p:cNvCxnSpPr>
          <p:nvPr/>
        </p:nvCxnSpPr>
        <p:spPr>
          <a:xfrm>
            <a:off x="1311442" y="292821"/>
            <a:ext cx="0" cy="4170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74830C-97F9-42F3-A02B-09E222376E1C}"/>
              </a:ext>
            </a:extLst>
          </p:cNvPr>
          <p:cNvCxnSpPr/>
          <p:nvPr/>
        </p:nvCxnSpPr>
        <p:spPr>
          <a:xfrm>
            <a:off x="244069" y="709863"/>
            <a:ext cx="28239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D24A62-2496-4971-BF7B-50AC4B1EDC1D}"/>
              </a:ext>
            </a:extLst>
          </p:cNvPr>
          <p:cNvCxnSpPr/>
          <p:nvPr/>
        </p:nvCxnSpPr>
        <p:spPr>
          <a:xfrm>
            <a:off x="244069" y="1151023"/>
            <a:ext cx="28239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342E648-192B-4470-A5F6-D47AAAD7FDCA}"/>
              </a:ext>
            </a:extLst>
          </p:cNvPr>
          <p:cNvSpPr txBox="1"/>
          <p:nvPr/>
        </p:nvSpPr>
        <p:spPr>
          <a:xfrm>
            <a:off x="528377" y="1215419"/>
            <a:ext cx="2255365" cy="307777"/>
          </a:xfrm>
          <a:prstGeom prst="rect">
            <a:avLst/>
          </a:prstGeom>
          <a:noFill/>
        </p:spPr>
        <p:txBody>
          <a:bodyPr wrap="square" rtlCol="0">
            <a:spAutoFit/>
          </a:bodyPr>
          <a:lstStyle/>
          <a:p>
            <a:pPr algn="ctr"/>
            <a:r>
              <a:rPr lang="en-US" sz="1400" b="0">
                <a:solidFill>
                  <a:schemeClr val="accent2"/>
                </a:solidFill>
              </a:rPr>
              <a:t>www.Moleaer.com</a:t>
            </a:r>
          </a:p>
        </p:txBody>
      </p:sp>
      <p:pic>
        <p:nvPicPr>
          <p:cNvPr id="12" name="Picture 11" descr="Icon&#10;&#10;Description automatically generated">
            <a:extLst>
              <a:ext uri="{FF2B5EF4-FFF2-40B4-BE49-F238E27FC236}">
                <a16:creationId xmlns:a16="http://schemas.microsoft.com/office/drawing/2014/main" id="{806CBAAC-2C29-4A6C-B59F-A156B4B2E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5056" y="364949"/>
            <a:ext cx="1424054" cy="247970"/>
          </a:xfrm>
          <a:prstGeom prst="rect">
            <a:avLst/>
          </a:prstGeom>
        </p:spPr>
      </p:pic>
      <p:sp>
        <p:nvSpPr>
          <p:cNvPr id="13" name="Text Placeholder 12">
            <a:extLst>
              <a:ext uri="{FF2B5EF4-FFF2-40B4-BE49-F238E27FC236}">
                <a16:creationId xmlns:a16="http://schemas.microsoft.com/office/drawing/2014/main" id="{2251216A-0033-45D9-B49E-6DCB68429CDD}"/>
              </a:ext>
            </a:extLst>
          </p:cNvPr>
          <p:cNvSpPr>
            <a:spLocks noGrp="1"/>
          </p:cNvSpPr>
          <p:nvPr>
            <p:ph type="body" sz="quarter" idx="10" hasCustomPrompt="1"/>
          </p:nvPr>
        </p:nvSpPr>
        <p:spPr>
          <a:xfrm>
            <a:off x="244475" y="755041"/>
            <a:ext cx="2824163" cy="395897"/>
          </a:xfrm>
          <a:prstGeom prst="rect">
            <a:avLst/>
          </a:prstGeom>
        </p:spPr>
        <p:txBody>
          <a:bodyPr/>
          <a:lstStyle>
            <a:lvl1pPr marL="0" indent="0" algn="ctr">
              <a:buNone/>
              <a:defRPr>
                <a:solidFill>
                  <a:schemeClr val="bg1"/>
                </a:solidFill>
                <a:latin typeface="+mj-lt"/>
              </a:defRPr>
            </a:lvl1pPr>
          </a:lstStyle>
          <a:p>
            <a:pPr lvl="0"/>
            <a:r>
              <a:rPr lang="en-US"/>
              <a:t>Date</a:t>
            </a:r>
          </a:p>
        </p:txBody>
      </p:sp>
      <p:sp>
        <p:nvSpPr>
          <p:cNvPr id="4" name="Slide Number Placeholder 3">
            <a:extLst>
              <a:ext uri="{FF2B5EF4-FFF2-40B4-BE49-F238E27FC236}">
                <a16:creationId xmlns:a16="http://schemas.microsoft.com/office/drawing/2014/main" id="{D98E4E76-0974-BA5A-42CE-FACE7898E294}"/>
              </a:ext>
            </a:extLst>
          </p:cNvPr>
          <p:cNvSpPr>
            <a:spLocks noGrp="1"/>
          </p:cNvSpPr>
          <p:nvPr>
            <p:ph type="sldNum" sz="quarter" idx="11"/>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555596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Blank Page">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DC9B7FAE-FB13-4C8B-A450-755D645ABEE2}"/>
              </a:ext>
            </a:extLst>
          </p:cNvPr>
          <p:cNvSpPr>
            <a:spLocks noGrp="1"/>
          </p:cNvSpPr>
          <p:nvPr>
            <p:ph type="body" sz="quarter" idx="10"/>
          </p:nvPr>
        </p:nvSpPr>
        <p:spPr>
          <a:xfrm>
            <a:off x="536574" y="1320799"/>
            <a:ext cx="5559425" cy="4754573"/>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6">
            <a:extLst>
              <a:ext uri="{FF2B5EF4-FFF2-40B4-BE49-F238E27FC236}">
                <a16:creationId xmlns:a16="http://schemas.microsoft.com/office/drawing/2014/main" id="{D3D461E9-9FC5-41FD-84E5-4A2C5AC5B0F8}"/>
              </a:ext>
            </a:extLst>
          </p:cNvPr>
          <p:cNvSpPr>
            <a:spLocks noGrp="1"/>
          </p:cNvSpPr>
          <p:nvPr>
            <p:ph sz="quarter" idx="11"/>
          </p:nvPr>
        </p:nvSpPr>
        <p:spPr>
          <a:xfrm>
            <a:off x="6286500" y="1327150"/>
            <a:ext cx="5410199" cy="4754572"/>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Rectangle 33">
            <a:extLst>
              <a:ext uri="{FF2B5EF4-FFF2-40B4-BE49-F238E27FC236}">
                <a16:creationId xmlns:a16="http://schemas.microsoft.com/office/drawing/2014/main" id="{06743380-612F-4816-B81D-9E4C01273168}"/>
              </a:ext>
            </a:extLst>
          </p:cNvPr>
          <p:cNvSpPr/>
          <p:nvPr/>
        </p:nvSpPr>
        <p:spPr>
          <a:xfrm>
            <a:off x="637540" y="9758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5" name="Title 1">
            <a:extLst>
              <a:ext uri="{FF2B5EF4-FFF2-40B4-BE49-F238E27FC236}">
                <a16:creationId xmlns:a16="http://schemas.microsoft.com/office/drawing/2014/main" id="{5DE56A91-04EF-416C-B829-27C892C10F4D}"/>
              </a:ext>
            </a:extLst>
          </p:cNvPr>
          <p:cNvSpPr>
            <a:spLocks noGrp="1"/>
          </p:cNvSpPr>
          <p:nvPr>
            <p:ph type="title"/>
          </p:nvPr>
        </p:nvSpPr>
        <p:spPr>
          <a:xfrm>
            <a:off x="535940" y="365125"/>
            <a:ext cx="11160759"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14" name="TextBox 13">
            <a:extLst>
              <a:ext uri="{FF2B5EF4-FFF2-40B4-BE49-F238E27FC236}">
                <a16:creationId xmlns:a16="http://schemas.microsoft.com/office/drawing/2014/main" id="{4BB4D2C4-C034-4DAE-A764-D0BC734180ED}"/>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6" name="Straight Connector 15">
            <a:extLst>
              <a:ext uri="{FF2B5EF4-FFF2-40B4-BE49-F238E27FC236}">
                <a16:creationId xmlns:a16="http://schemas.microsoft.com/office/drawing/2014/main" id="{D5E89768-4188-4CB9-A52D-D56FBF809DA1}"/>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text, sign&#10;&#10;Description automatically generated">
            <a:extLst>
              <a:ext uri="{FF2B5EF4-FFF2-40B4-BE49-F238E27FC236}">
                <a16:creationId xmlns:a16="http://schemas.microsoft.com/office/drawing/2014/main" id="{2043D6B2-BC81-42E7-8655-4DA643502E16}"/>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5DE484F5-55BD-C9C5-B114-E0AE45FC362B}"/>
              </a:ext>
            </a:extLst>
          </p:cNvPr>
          <p:cNvSpPr>
            <a:spLocks noGrp="1"/>
          </p:cNvSpPr>
          <p:nvPr>
            <p:ph type="sldNum" sz="quarter" idx="12"/>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36476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Inside Page 04">
    <p:spTree>
      <p:nvGrpSpPr>
        <p:cNvPr id="1" name=""/>
        <p:cNvGrpSpPr/>
        <p:nvPr/>
      </p:nvGrpSpPr>
      <p:grpSpPr>
        <a:xfrm>
          <a:off x="0" y="0"/>
          <a:ext cx="0" cy="0"/>
          <a:chOff x="0" y="0"/>
          <a:chExt cx="0" cy="0"/>
        </a:xfrm>
      </p:grpSpPr>
      <p:pic>
        <p:nvPicPr>
          <p:cNvPr id="14" name="Picture 13" descr="A picture containing blur&#10;&#10;Description automatically generated">
            <a:extLst>
              <a:ext uri="{FF2B5EF4-FFF2-40B4-BE49-F238E27FC236}">
                <a16:creationId xmlns:a16="http://schemas.microsoft.com/office/drawing/2014/main" id="{FA74B4C9-3694-4476-BC70-A230CDEB91E4}"/>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14779" b="8289"/>
          <a:stretch/>
        </p:blipFill>
        <p:spPr>
          <a:xfrm rot="5400000">
            <a:off x="4867362" y="-4881523"/>
            <a:ext cx="2457275" cy="12192000"/>
          </a:xfrm>
          <a:prstGeom prst="rect">
            <a:avLst/>
          </a:prstGeom>
        </p:spPr>
      </p:pic>
      <p:sp>
        <p:nvSpPr>
          <p:cNvPr id="15" name="Rectangle 14">
            <a:extLst>
              <a:ext uri="{FF2B5EF4-FFF2-40B4-BE49-F238E27FC236}">
                <a16:creationId xmlns:a16="http://schemas.microsoft.com/office/drawing/2014/main" id="{A508DDF9-A6A0-483E-A1BF-824EFD6E27A5}"/>
              </a:ext>
            </a:extLst>
          </p:cNvPr>
          <p:cNvSpPr/>
          <p:nvPr/>
        </p:nvSpPr>
        <p:spPr>
          <a:xfrm>
            <a:off x="637540" y="1001268"/>
            <a:ext cx="48768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16" name="Title 1">
            <a:extLst>
              <a:ext uri="{FF2B5EF4-FFF2-40B4-BE49-F238E27FC236}">
                <a16:creationId xmlns:a16="http://schemas.microsoft.com/office/drawing/2014/main" id="{787FE869-82EA-4C55-97C3-980964CF9349}"/>
              </a:ext>
            </a:extLst>
          </p:cNvPr>
          <p:cNvSpPr>
            <a:spLocks noGrp="1"/>
          </p:cNvSpPr>
          <p:nvPr>
            <p:ph type="title"/>
          </p:nvPr>
        </p:nvSpPr>
        <p:spPr>
          <a:xfrm>
            <a:off x="535940" y="365125"/>
            <a:ext cx="11160759" cy="642747"/>
          </a:xfrm>
          <a:prstGeom prst="rect">
            <a:avLst/>
          </a:prstGeom>
        </p:spPr>
        <p:txBody>
          <a:bodyPr/>
          <a:lstStyle>
            <a:lvl1pPr>
              <a:defRPr sz="3200">
                <a:solidFill>
                  <a:schemeClr val="bg1"/>
                </a:solidFill>
                <a:latin typeface="+mj-lt"/>
              </a:defRPr>
            </a:lvl1pPr>
          </a:lstStyle>
          <a:p>
            <a:r>
              <a:rPr lang="en-US"/>
              <a:t>Click to edit Master title style</a:t>
            </a:r>
          </a:p>
        </p:txBody>
      </p:sp>
      <p:sp>
        <p:nvSpPr>
          <p:cNvPr id="19" name="Rectangle 18">
            <a:extLst>
              <a:ext uri="{FF2B5EF4-FFF2-40B4-BE49-F238E27FC236}">
                <a16:creationId xmlns:a16="http://schemas.microsoft.com/office/drawing/2014/main" id="{31CF8E1A-555B-413F-A5EA-E4E6E1B7491A}"/>
              </a:ext>
            </a:extLst>
          </p:cNvPr>
          <p:cNvSpPr/>
          <p:nvPr/>
        </p:nvSpPr>
        <p:spPr>
          <a:xfrm>
            <a:off x="332014" y="1210570"/>
            <a:ext cx="11542829" cy="4885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EB6DE44F-2FA0-42C1-B2EE-B1157652055D}"/>
              </a:ext>
            </a:extLst>
          </p:cNvPr>
          <p:cNvSpPr>
            <a:spLocks noGrp="1"/>
          </p:cNvSpPr>
          <p:nvPr>
            <p:ph type="pic" sz="quarter" idx="20"/>
          </p:nvPr>
        </p:nvSpPr>
        <p:spPr>
          <a:xfrm>
            <a:off x="4339430" y="1394782"/>
            <a:ext cx="3562283" cy="2254940"/>
          </a:xfrm>
          <a:prstGeom prst="rect">
            <a:avLst/>
          </a:prstGeom>
        </p:spPr>
        <p:txBody>
          <a:bodyPr/>
          <a:lstStyle>
            <a:lvl1pPr>
              <a:defRPr>
                <a:latin typeface="+mn-lt"/>
              </a:defRPr>
            </a:lvl1pPr>
          </a:lstStyle>
          <a:p>
            <a:r>
              <a:rPr lang="en-US"/>
              <a:t>Click icon to add picture</a:t>
            </a:r>
          </a:p>
        </p:txBody>
      </p:sp>
      <p:sp>
        <p:nvSpPr>
          <p:cNvPr id="28" name="Picture Placeholder 12">
            <a:extLst>
              <a:ext uri="{FF2B5EF4-FFF2-40B4-BE49-F238E27FC236}">
                <a16:creationId xmlns:a16="http://schemas.microsoft.com/office/drawing/2014/main" id="{BB93EEFB-A2D0-4785-94C0-C79F2D538885}"/>
              </a:ext>
            </a:extLst>
          </p:cNvPr>
          <p:cNvSpPr>
            <a:spLocks noGrp="1"/>
          </p:cNvSpPr>
          <p:nvPr>
            <p:ph type="pic" sz="quarter" idx="21"/>
          </p:nvPr>
        </p:nvSpPr>
        <p:spPr>
          <a:xfrm>
            <a:off x="522514" y="1385556"/>
            <a:ext cx="3562283" cy="2258640"/>
          </a:xfrm>
          <a:prstGeom prst="rect">
            <a:avLst/>
          </a:prstGeom>
        </p:spPr>
        <p:txBody>
          <a:bodyPr/>
          <a:lstStyle>
            <a:lvl1pPr>
              <a:defRPr>
                <a:latin typeface="+mn-lt"/>
              </a:defRPr>
            </a:lvl1pPr>
          </a:lstStyle>
          <a:p>
            <a:r>
              <a:rPr lang="en-US"/>
              <a:t>Click icon to add picture</a:t>
            </a:r>
          </a:p>
        </p:txBody>
      </p:sp>
      <p:sp>
        <p:nvSpPr>
          <p:cNvPr id="29" name="Picture Placeholder 12">
            <a:extLst>
              <a:ext uri="{FF2B5EF4-FFF2-40B4-BE49-F238E27FC236}">
                <a16:creationId xmlns:a16="http://schemas.microsoft.com/office/drawing/2014/main" id="{9F1810FD-B69A-4F82-8953-8998F07EC057}"/>
              </a:ext>
            </a:extLst>
          </p:cNvPr>
          <p:cNvSpPr>
            <a:spLocks noGrp="1"/>
          </p:cNvSpPr>
          <p:nvPr>
            <p:ph type="pic" sz="quarter" idx="22"/>
          </p:nvPr>
        </p:nvSpPr>
        <p:spPr>
          <a:xfrm>
            <a:off x="8114254" y="1405828"/>
            <a:ext cx="3582445" cy="2258639"/>
          </a:xfrm>
          <a:prstGeom prst="rect">
            <a:avLst/>
          </a:prstGeom>
        </p:spPr>
        <p:txBody>
          <a:bodyPr/>
          <a:lstStyle>
            <a:lvl1pPr>
              <a:defRPr>
                <a:latin typeface="+mn-lt"/>
              </a:defRPr>
            </a:lvl1pPr>
          </a:lstStyle>
          <a:p>
            <a:r>
              <a:rPr lang="en-US"/>
              <a:t>Click icon to add picture</a:t>
            </a:r>
          </a:p>
        </p:txBody>
      </p:sp>
      <p:sp>
        <p:nvSpPr>
          <p:cNvPr id="5" name="Text Placeholder 4">
            <a:extLst>
              <a:ext uri="{FF2B5EF4-FFF2-40B4-BE49-F238E27FC236}">
                <a16:creationId xmlns:a16="http://schemas.microsoft.com/office/drawing/2014/main" id="{106A8865-03F2-4F4C-8EF4-70A105242EFC}"/>
              </a:ext>
            </a:extLst>
          </p:cNvPr>
          <p:cNvSpPr>
            <a:spLocks noGrp="1"/>
          </p:cNvSpPr>
          <p:nvPr>
            <p:ph type="body" sz="quarter" idx="23"/>
          </p:nvPr>
        </p:nvSpPr>
        <p:spPr>
          <a:xfrm>
            <a:off x="522288" y="3822700"/>
            <a:ext cx="3562350" cy="2444750"/>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4">
            <a:extLst>
              <a:ext uri="{FF2B5EF4-FFF2-40B4-BE49-F238E27FC236}">
                <a16:creationId xmlns:a16="http://schemas.microsoft.com/office/drawing/2014/main" id="{8EDEB08D-611D-496B-90E6-E1A187891D4B}"/>
              </a:ext>
            </a:extLst>
          </p:cNvPr>
          <p:cNvSpPr>
            <a:spLocks noGrp="1"/>
          </p:cNvSpPr>
          <p:nvPr>
            <p:ph type="body" sz="quarter" idx="24"/>
          </p:nvPr>
        </p:nvSpPr>
        <p:spPr>
          <a:xfrm>
            <a:off x="4339430" y="3822700"/>
            <a:ext cx="3562350" cy="2444750"/>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4">
            <a:extLst>
              <a:ext uri="{FF2B5EF4-FFF2-40B4-BE49-F238E27FC236}">
                <a16:creationId xmlns:a16="http://schemas.microsoft.com/office/drawing/2014/main" id="{18701A66-AC7C-4F60-B005-79CEACAA823B}"/>
              </a:ext>
            </a:extLst>
          </p:cNvPr>
          <p:cNvSpPr>
            <a:spLocks noGrp="1"/>
          </p:cNvSpPr>
          <p:nvPr>
            <p:ph type="body" sz="quarter" idx="25"/>
          </p:nvPr>
        </p:nvSpPr>
        <p:spPr>
          <a:xfrm>
            <a:off x="8134349" y="3822700"/>
            <a:ext cx="3562350" cy="2444750"/>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16553F9E-7245-4802-A445-5BE2FE96C112}"/>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8" name="Straight Connector 17">
            <a:extLst>
              <a:ext uri="{FF2B5EF4-FFF2-40B4-BE49-F238E27FC236}">
                <a16:creationId xmlns:a16="http://schemas.microsoft.com/office/drawing/2014/main" id="{662F6940-3ADB-4A4A-9DDF-6DC0F07275C2}"/>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 sign&#10;&#10;Description automatically generated">
            <a:extLst>
              <a:ext uri="{FF2B5EF4-FFF2-40B4-BE49-F238E27FC236}">
                <a16:creationId xmlns:a16="http://schemas.microsoft.com/office/drawing/2014/main" id="{560E3566-57B1-4F00-9467-A54E6B3C16F8}"/>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1C9E946D-C2A7-8205-968E-2FB4B490C2E6}"/>
              </a:ext>
            </a:extLst>
          </p:cNvPr>
          <p:cNvSpPr>
            <a:spLocks noGrp="1"/>
          </p:cNvSpPr>
          <p:nvPr>
            <p:ph type="sldNum" sz="quarter" idx="26"/>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33614630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Inside Page 03">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1B99A9F-69CE-4418-9200-1787EB9EBCBC}"/>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14779" b="8289"/>
          <a:stretch/>
        </p:blipFill>
        <p:spPr>
          <a:xfrm rot="5400000">
            <a:off x="4867362" y="-4881523"/>
            <a:ext cx="2457275" cy="12192000"/>
          </a:xfrm>
          <a:prstGeom prst="rect">
            <a:avLst/>
          </a:prstGeom>
        </p:spPr>
      </p:pic>
      <p:sp>
        <p:nvSpPr>
          <p:cNvPr id="32" name="Rectangle 31">
            <a:extLst>
              <a:ext uri="{FF2B5EF4-FFF2-40B4-BE49-F238E27FC236}">
                <a16:creationId xmlns:a16="http://schemas.microsoft.com/office/drawing/2014/main" id="{2B5A1CF8-587A-4574-849D-BD8B98030373}"/>
              </a:ext>
            </a:extLst>
          </p:cNvPr>
          <p:cNvSpPr/>
          <p:nvPr/>
        </p:nvSpPr>
        <p:spPr>
          <a:xfrm>
            <a:off x="637540" y="1001268"/>
            <a:ext cx="48768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4" name="Title 1">
            <a:extLst>
              <a:ext uri="{FF2B5EF4-FFF2-40B4-BE49-F238E27FC236}">
                <a16:creationId xmlns:a16="http://schemas.microsoft.com/office/drawing/2014/main" id="{889F1406-D6AB-4064-B82E-C6EE90C5314A}"/>
              </a:ext>
            </a:extLst>
          </p:cNvPr>
          <p:cNvSpPr>
            <a:spLocks noGrp="1"/>
          </p:cNvSpPr>
          <p:nvPr>
            <p:ph type="title"/>
          </p:nvPr>
        </p:nvSpPr>
        <p:spPr>
          <a:xfrm>
            <a:off x="535940" y="365125"/>
            <a:ext cx="11160759" cy="642747"/>
          </a:xfrm>
          <a:prstGeom prst="rect">
            <a:avLst/>
          </a:prstGeom>
        </p:spPr>
        <p:txBody>
          <a:bodyPr/>
          <a:lstStyle>
            <a:lvl1pPr>
              <a:defRPr sz="3200">
                <a:solidFill>
                  <a:schemeClr val="bg1"/>
                </a:solidFill>
                <a:latin typeface="+mj-lt"/>
              </a:defRPr>
            </a:lvl1pPr>
          </a:lstStyle>
          <a:p>
            <a:r>
              <a:rPr lang="en-US"/>
              <a:t>Click to edit Master title style</a:t>
            </a:r>
          </a:p>
        </p:txBody>
      </p:sp>
      <p:sp>
        <p:nvSpPr>
          <p:cNvPr id="33" name="TextBox 32">
            <a:extLst>
              <a:ext uri="{FF2B5EF4-FFF2-40B4-BE49-F238E27FC236}">
                <a16:creationId xmlns:a16="http://schemas.microsoft.com/office/drawing/2014/main" id="{E6CC490F-0B85-4672-B9C5-4C7B7E48E0C7}"/>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36" name="Straight Connector 35">
            <a:extLst>
              <a:ext uri="{FF2B5EF4-FFF2-40B4-BE49-F238E27FC236}">
                <a16:creationId xmlns:a16="http://schemas.microsoft.com/office/drawing/2014/main" id="{A6CA7111-77CB-4C1B-937C-1AAC1226A31C}"/>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text, sign&#10;&#10;Description automatically generated">
            <a:extLst>
              <a:ext uri="{FF2B5EF4-FFF2-40B4-BE49-F238E27FC236}">
                <a16:creationId xmlns:a16="http://schemas.microsoft.com/office/drawing/2014/main" id="{3DDBD3C2-226C-4C50-93AA-56EBDC754E5A}"/>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2" name="Rectangle 1">
            <a:extLst>
              <a:ext uri="{FF2B5EF4-FFF2-40B4-BE49-F238E27FC236}">
                <a16:creationId xmlns:a16="http://schemas.microsoft.com/office/drawing/2014/main" id="{565F12D0-E09A-4D9D-91EC-36038587EB64}"/>
              </a:ext>
            </a:extLst>
          </p:cNvPr>
          <p:cNvSpPr/>
          <p:nvPr/>
        </p:nvSpPr>
        <p:spPr>
          <a:xfrm>
            <a:off x="535940" y="1387159"/>
            <a:ext cx="11160759" cy="470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5">
            <a:extLst>
              <a:ext uri="{FF2B5EF4-FFF2-40B4-BE49-F238E27FC236}">
                <a16:creationId xmlns:a16="http://schemas.microsoft.com/office/drawing/2014/main" id="{E0CC883F-44A6-42C2-9A87-CAF5F8C88EB1}"/>
              </a:ext>
            </a:extLst>
          </p:cNvPr>
          <p:cNvSpPr>
            <a:spLocks noGrp="1"/>
          </p:cNvSpPr>
          <p:nvPr>
            <p:ph sz="quarter" idx="21"/>
          </p:nvPr>
        </p:nvSpPr>
        <p:spPr>
          <a:xfrm>
            <a:off x="1002957" y="1795404"/>
            <a:ext cx="10155194" cy="4061327"/>
          </a:xfrm>
          <a:prstGeom prst="rect">
            <a:avLst/>
          </a:prstGeom>
        </p:spPr>
        <p:txBody>
          <a:bodyPr/>
          <a:lstStyle>
            <a:lvl1pPr marL="342900" indent="-342900">
              <a:buFont typeface="Wingdings" panose="05000000000000000000" pitchFamily="2" charset="2"/>
              <a:buChar char="§"/>
              <a:defRPr>
                <a:solidFill>
                  <a:schemeClr val="tx1"/>
                </a:solidFill>
                <a:latin typeface="+mn-lt"/>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289A840E-D672-1DB5-E7B6-46580ED2B42D}"/>
              </a:ext>
            </a:extLst>
          </p:cNvPr>
          <p:cNvSpPr>
            <a:spLocks noGrp="1"/>
          </p:cNvSpPr>
          <p:nvPr>
            <p:ph type="sldNum" sz="quarter" idx="22"/>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4655219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Inside Page 03">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1B99A9F-69CE-4418-9200-1787EB9EBCBC}"/>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23644" r="8015" b="8289"/>
          <a:stretch/>
        </p:blipFill>
        <p:spPr>
          <a:xfrm rot="5400000">
            <a:off x="576123" y="1127266"/>
            <a:ext cx="4321453" cy="5473699"/>
          </a:xfrm>
          <a:prstGeom prst="rect">
            <a:avLst/>
          </a:prstGeom>
        </p:spPr>
      </p:pic>
      <p:sp>
        <p:nvSpPr>
          <p:cNvPr id="3" name="Content Placeholder 2">
            <a:extLst>
              <a:ext uri="{FF2B5EF4-FFF2-40B4-BE49-F238E27FC236}">
                <a16:creationId xmlns:a16="http://schemas.microsoft.com/office/drawing/2014/main" id="{F9BC3E63-19B4-41EC-8FF3-BD849461B68C}"/>
              </a:ext>
            </a:extLst>
          </p:cNvPr>
          <p:cNvSpPr>
            <a:spLocks noGrp="1"/>
          </p:cNvSpPr>
          <p:nvPr>
            <p:ph sz="quarter" idx="15"/>
          </p:nvPr>
        </p:nvSpPr>
        <p:spPr>
          <a:xfrm>
            <a:off x="5588000" y="1703388"/>
            <a:ext cx="6604000" cy="4321175"/>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EF5F06B-B361-4DFD-B5BD-8F367FD9C087}"/>
              </a:ext>
            </a:extLst>
          </p:cNvPr>
          <p:cNvSpPr>
            <a:spLocks noGrp="1"/>
          </p:cNvSpPr>
          <p:nvPr>
            <p:ph sz="quarter" idx="16"/>
          </p:nvPr>
        </p:nvSpPr>
        <p:spPr>
          <a:xfrm>
            <a:off x="317500" y="1955800"/>
            <a:ext cx="4851400" cy="3786188"/>
          </a:xfrm>
          <a:prstGeom prst="rect">
            <a:avLst/>
          </a:prstGeom>
        </p:spPr>
        <p:txBody>
          <a:bodyPr/>
          <a:lstStyle>
            <a:lvl1pPr>
              <a:defRPr>
                <a:solidFill>
                  <a:schemeClr val="bg1"/>
                </a:solidFill>
                <a:latin typeface="+mn-lt"/>
              </a:defRPr>
            </a:lvl1pPr>
            <a:lvl2pPr marL="514320" indent="-171440">
              <a:buFont typeface="Wingdings" panose="05000000000000000000" pitchFamily="2" charset="2"/>
              <a:buChar char="§"/>
              <a:defRPr>
                <a:solidFill>
                  <a:schemeClr val="bg1"/>
                </a:solidFill>
                <a:latin typeface="+mn-lt"/>
              </a:defRPr>
            </a:lvl2pPr>
            <a:lvl3pPr marL="857200" indent="-171440">
              <a:buFont typeface="Wingdings" panose="05000000000000000000" pitchFamily="2" charset="2"/>
              <a:buChar char="§"/>
              <a:defRPr>
                <a:solidFill>
                  <a:schemeClr val="bg1"/>
                </a:solidFill>
                <a:latin typeface="+mn-lt"/>
              </a:defRPr>
            </a:lvl3pPr>
            <a:lvl4pPr marL="1200081" indent="-171440">
              <a:buFont typeface="Wingdings" panose="05000000000000000000" pitchFamily="2" charset="2"/>
              <a:buChar char="§"/>
              <a:defRPr>
                <a:solidFill>
                  <a:schemeClr val="bg1"/>
                </a:solidFill>
                <a:latin typeface="+mn-lt"/>
              </a:defRPr>
            </a:lvl4pPr>
            <a:lvl5pPr marL="1542960" indent="-171440">
              <a:buFont typeface="Wingdings" panose="05000000000000000000" pitchFamily="2" charset="2"/>
              <a:buChar cha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Rectangle 37">
            <a:extLst>
              <a:ext uri="{FF2B5EF4-FFF2-40B4-BE49-F238E27FC236}">
                <a16:creationId xmlns:a16="http://schemas.microsoft.com/office/drawing/2014/main" id="{9B7524AA-FB40-4BB7-8594-631B6BD87DBC}"/>
              </a:ext>
            </a:extLst>
          </p:cNvPr>
          <p:cNvSpPr/>
          <p:nvPr/>
        </p:nvSpPr>
        <p:spPr>
          <a:xfrm>
            <a:off x="637540" y="9885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9" name="Title 1">
            <a:extLst>
              <a:ext uri="{FF2B5EF4-FFF2-40B4-BE49-F238E27FC236}">
                <a16:creationId xmlns:a16="http://schemas.microsoft.com/office/drawing/2014/main" id="{04CDF536-9711-4497-99E2-1D5A060CD8DF}"/>
              </a:ext>
            </a:extLst>
          </p:cNvPr>
          <p:cNvSpPr>
            <a:spLocks noGrp="1"/>
          </p:cNvSpPr>
          <p:nvPr>
            <p:ph type="title"/>
          </p:nvPr>
        </p:nvSpPr>
        <p:spPr>
          <a:xfrm>
            <a:off x="535941" y="365125"/>
            <a:ext cx="10969342"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14" name="TextBox 13">
            <a:extLst>
              <a:ext uri="{FF2B5EF4-FFF2-40B4-BE49-F238E27FC236}">
                <a16:creationId xmlns:a16="http://schemas.microsoft.com/office/drawing/2014/main" id="{433EDF18-4B86-4878-8AFB-3A6E23CCB71B}"/>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5" name="Straight Connector 14">
            <a:extLst>
              <a:ext uri="{FF2B5EF4-FFF2-40B4-BE49-F238E27FC236}">
                <a16:creationId xmlns:a16="http://schemas.microsoft.com/office/drawing/2014/main" id="{56B3E77D-A73B-46EF-81F8-2C12CE3E20C1}"/>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sign&#10;&#10;Description automatically generated">
            <a:extLst>
              <a:ext uri="{FF2B5EF4-FFF2-40B4-BE49-F238E27FC236}">
                <a16:creationId xmlns:a16="http://schemas.microsoft.com/office/drawing/2014/main" id="{E52E7500-8757-4AB9-A7CF-3463796183E9}"/>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F56C0121-2E3D-B5D4-11FD-24606886F022}"/>
              </a:ext>
            </a:extLst>
          </p:cNvPr>
          <p:cNvSpPr>
            <a:spLocks noGrp="1"/>
          </p:cNvSpPr>
          <p:nvPr>
            <p:ph type="sldNum" sz="quarter" idx="17"/>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3988625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Inside Page 03">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1B99A9F-69CE-4418-9200-1787EB9EBCBC}"/>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14779" b="8289"/>
          <a:stretch/>
        </p:blipFill>
        <p:spPr>
          <a:xfrm rot="5400000">
            <a:off x="1698026" y="-384245"/>
            <a:ext cx="3443162" cy="6858000"/>
          </a:xfrm>
          <a:prstGeom prst="rect">
            <a:avLst/>
          </a:prstGeom>
        </p:spPr>
      </p:pic>
      <p:sp>
        <p:nvSpPr>
          <p:cNvPr id="35" name="Text Placeholder 34">
            <a:extLst>
              <a:ext uri="{FF2B5EF4-FFF2-40B4-BE49-F238E27FC236}">
                <a16:creationId xmlns:a16="http://schemas.microsoft.com/office/drawing/2014/main" id="{D861BCD4-E6CC-4316-87DA-2DE063210AF9}"/>
              </a:ext>
            </a:extLst>
          </p:cNvPr>
          <p:cNvSpPr>
            <a:spLocks noGrp="1"/>
          </p:cNvSpPr>
          <p:nvPr>
            <p:ph type="body" sz="quarter" idx="14" hasCustomPrompt="1"/>
          </p:nvPr>
        </p:nvSpPr>
        <p:spPr>
          <a:xfrm>
            <a:off x="433138" y="1863227"/>
            <a:ext cx="5891212" cy="2327773"/>
          </a:xfrm>
          <a:prstGeom prst="rect">
            <a:avLst/>
          </a:prstGeom>
        </p:spPr>
        <p:txBody>
          <a:bodyPr/>
          <a:lstStyle>
            <a:lvl1pPr marL="0" indent="0" algn="l">
              <a:buNone/>
              <a:defRPr>
                <a:solidFill>
                  <a:schemeClr val="bg1"/>
                </a:solidFill>
              </a:defRPr>
            </a:lvl1pPr>
            <a:lvl2pPr marL="342880" indent="0" algn="l">
              <a:buNone/>
              <a:defRPr/>
            </a:lvl2pPr>
            <a:lvl3pPr marL="685760" indent="0" algn="l">
              <a:buNone/>
              <a:defRPr/>
            </a:lvl3pPr>
            <a:lvl4pPr marL="1028641" indent="0" algn="l">
              <a:buNone/>
              <a:defRPr/>
            </a:lvl4pPr>
            <a:lvl5pPr marL="1371520" indent="0" algn="l">
              <a:buNone/>
              <a:defRPr/>
            </a:lvl5pPr>
          </a:lstStyle>
          <a:p>
            <a:pPr lvl="0"/>
            <a:r>
              <a:rPr lang="en-US"/>
              <a:t>Text</a:t>
            </a:r>
          </a:p>
        </p:txBody>
      </p:sp>
      <p:sp>
        <p:nvSpPr>
          <p:cNvPr id="41" name="Text Placeholder 40">
            <a:extLst>
              <a:ext uri="{FF2B5EF4-FFF2-40B4-BE49-F238E27FC236}">
                <a16:creationId xmlns:a16="http://schemas.microsoft.com/office/drawing/2014/main" id="{695994AF-BF62-461F-99A4-725773E5747F}"/>
              </a:ext>
            </a:extLst>
          </p:cNvPr>
          <p:cNvSpPr>
            <a:spLocks noGrp="1"/>
          </p:cNvSpPr>
          <p:nvPr>
            <p:ph type="body" sz="quarter" idx="15" hasCustomPrompt="1"/>
          </p:nvPr>
        </p:nvSpPr>
        <p:spPr>
          <a:xfrm>
            <a:off x="1676400" y="5562600"/>
            <a:ext cx="2286000" cy="609600"/>
          </a:xfrm>
          <a:prstGeom prst="rect">
            <a:avLst/>
          </a:prstGeom>
        </p:spPr>
        <p:txBody>
          <a:bodyPr/>
          <a:lstStyle>
            <a:lvl1pPr marL="0" indent="0">
              <a:buNone/>
              <a:defRPr sz="1600">
                <a:latin typeface="+mn-lt"/>
              </a:defRPr>
            </a:lvl1pPr>
          </a:lstStyle>
          <a:p>
            <a:pPr lvl="0"/>
            <a:r>
              <a:rPr lang="en-US"/>
              <a:t>Text</a:t>
            </a:r>
          </a:p>
        </p:txBody>
      </p:sp>
      <p:sp>
        <p:nvSpPr>
          <p:cNvPr id="42" name="Text Placeholder 40">
            <a:extLst>
              <a:ext uri="{FF2B5EF4-FFF2-40B4-BE49-F238E27FC236}">
                <a16:creationId xmlns:a16="http://schemas.microsoft.com/office/drawing/2014/main" id="{308275A2-1AB7-4E89-B0AE-017B6D0944F4}"/>
              </a:ext>
            </a:extLst>
          </p:cNvPr>
          <p:cNvSpPr>
            <a:spLocks noGrp="1"/>
          </p:cNvSpPr>
          <p:nvPr>
            <p:ph type="body" sz="quarter" idx="16" hasCustomPrompt="1"/>
          </p:nvPr>
        </p:nvSpPr>
        <p:spPr>
          <a:xfrm>
            <a:off x="5181600" y="5568798"/>
            <a:ext cx="2286000" cy="602725"/>
          </a:xfrm>
          <a:prstGeom prst="rect">
            <a:avLst/>
          </a:prstGeom>
        </p:spPr>
        <p:txBody>
          <a:bodyPr/>
          <a:lstStyle>
            <a:lvl1pPr marL="0" indent="0">
              <a:buNone/>
              <a:defRPr sz="1600">
                <a:latin typeface="+mn-lt"/>
              </a:defRPr>
            </a:lvl1pPr>
          </a:lstStyle>
          <a:p>
            <a:pPr lvl="0"/>
            <a:r>
              <a:rPr lang="en-US"/>
              <a:t>Text</a:t>
            </a:r>
          </a:p>
        </p:txBody>
      </p:sp>
      <p:sp>
        <p:nvSpPr>
          <p:cNvPr id="43" name="Text Placeholder 40">
            <a:extLst>
              <a:ext uri="{FF2B5EF4-FFF2-40B4-BE49-F238E27FC236}">
                <a16:creationId xmlns:a16="http://schemas.microsoft.com/office/drawing/2014/main" id="{71B37D84-D7BE-4D83-9154-27193CE4C15E}"/>
              </a:ext>
            </a:extLst>
          </p:cNvPr>
          <p:cNvSpPr>
            <a:spLocks noGrp="1"/>
          </p:cNvSpPr>
          <p:nvPr>
            <p:ph type="body" sz="quarter" idx="17" hasCustomPrompt="1"/>
          </p:nvPr>
        </p:nvSpPr>
        <p:spPr>
          <a:xfrm>
            <a:off x="8678779" y="5556733"/>
            <a:ext cx="2286000" cy="602725"/>
          </a:xfrm>
          <a:prstGeom prst="rect">
            <a:avLst/>
          </a:prstGeom>
        </p:spPr>
        <p:txBody>
          <a:bodyPr/>
          <a:lstStyle>
            <a:lvl1pPr marL="0" indent="0">
              <a:buNone/>
              <a:defRPr sz="1600">
                <a:latin typeface="+mn-lt"/>
              </a:defRPr>
            </a:lvl1pPr>
          </a:lstStyle>
          <a:p>
            <a:pPr lvl="0"/>
            <a:r>
              <a:rPr lang="en-US"/>
              <a:t>Text</a:t>
            </a:r>
          </a:p>
        </p:txBody>
      </p:sp>
      <p:sp>
        <p:nvSpPr>
          <p:cNvPr id="44" name="Text Placeholder 40">
            <a:extLst>
              <a:ext uri="{FF2B5EF4-FFF2-40B4-BE49-F238E27FC236}">
                <a16:creationId xmlns:a16="http://schemas.microsoft.com/office/drawing/2014/main" id="{24A2E29D-7DCA-4976-85C8-F551ED801DCF}"/>
              </a:ext>
            </a:extLst>
          </p:cNvPr>
          <p:cNvSpPr>
            <a:spLocks noGrp="1"/>
          </p:cNvSpPr>
          <p:nvPr>
            <p:ph type="body" sz="quarter" idx="18" hasCustomPrompt="1"/>
          </p:nvPr>
        </p:nvSpPr>
        <p:spPr>
          <a:xfrm>
            <a:off x="1666222" y="5195351"/>
            <a:ext cx="2286000" cy="237079"/>
          </a:xfrm>
          <a:prstGeom prst="rect">
            <a:avLst/>
          </a:prstGeom>
        </p:spPr>
        <p:txBody>
          <a:bodyPr/>
          <a:lstStyle>
            <a:lvl1pPr marL="0" indent="0">
              <a:buNone/>
              <a:defRPr sz="1800" b="1">
                <a:solidFill>
                  <a:schemeClr val="accent1"/>
                </a:solidFill>
                <a:latin typeface="+mn-lt"/>
              </a:defRPr>
            </a:lvl1pPr>
          </a:lstStyle>
          <a:p>
            <a:pPr lvl="0"/>
            <a:r>
              <a:rPr lang="en-US" err="1"/>
              <a:t>SubHeading</a:t>
            </a:r>
            <a:endParaRPr lang="en-US"/>
          </a:p>
        </p:txBody>
      </p:sp>
      <p:sp>
        <p:nvSpPr>
          <p:cNvPr id="45" name="Text Placeholder 40">
            <a:extLst>
              <a:ext uri="{FF2B5EF4-FFF2-40B4-BE49-F238E27FC236}">
                <a16:creationId xmlns:a16="http://schemas.microsoft.com/office/drawing/2014/main" id="{47129C4C-14EF-4714-B3BE-2C07E88302EE}"/>
              </a:ext>
            </a:extLst>
          </p:cNvPr>
          <p:cNvSpPr>
            <a:spLocks noGrp="1"/>
          </p:cNvSpPr>
          <p:nvPr>
            <p:ph type="body" sz="quarter" idx="19" hasCustomPrompt="1"/>
          </p:nvPr>
        </p:nvSpPr>
        <p:spPr>
          <a:xfrm>
            <a:off x="5181600" y="5195351"/>
            <a:ext cx="2286000" cy="237079"/>
          </a:xfrm>
          <a:prstGeom prst="rect">
            <a:avLst/>
          </a:prstGeom>
        </p:spPr>
        <p:txBody>
          <a:bodyPr/>
          <a:lstStyle>
            <a:lvl1pPr marL="0" indent="0">
              <a:buNone/>
              <a:defRPr sz="1800" b="1">
                <a:solidFill>
                  <a:schemeClr val="accent1"/>
                </a:solidFill>
                <a:latin typeface="+mn-lt"/>
              </a:defRPr>
            </a:lvl1pPr>
          </a:lstStyle>
          <a:p>
            <a:pPr lvl="0"/>
            <a:r>
              <a:rPr lang="en-US" err="1"/>
              <a:t>SubHeading</a:t>
            </a:r>
            <a:endParaRPr lang="en-US"/>
          </a:p>
        </p:txBody>
      </p:sp>
      <p:sp>
        <p:nvSpPr>
          <p:cNvPr id="46" name="Text Placeholder 40">
            <a:extLst>
              <a:ext uri="{FF2B5EF4-FFF2-40B4-BE49-F238E27FC236}">
                <a16:creationId xmlns:a16="http://schemas.microsoft.com/office/drawing/2014/main" id="{C9F94B86-252D-47F5-81CA-A2FBA36016C7}"/>
              </a:ext>
            </a:extLst>
          </p:cNvPr>
          <p:cNvSpPr>
            <a:spLocks noGrp="1"/>
          </p:cNvSpPr>
          <p:nvPr>
            <p:ph type="body" sz="quarter" idx="20" hasCustomPrompt="1"/>
          </p:nvPr>
        </p:nvSpPr>
        <p:spPr>
          <a:xfrm>
            <a:off x="8678779" y="5177473"/>
            <a:ext cx="2286000" cy="237079"/>
          </a:xfrm>
          <a:prstGeom prst="rect">
            <a:avLst/>
          </a:prstGeom>
        </p:spPr>
        <p:txBody>
          <a:bodyPr/>
          <a:lstStyle>
            <a:lvl1pPr marL="0" indent="0">
              <a:buNone/>
              <a:defRPr sz="1800" b="1">
                <a:solidFill>
                  <a:schemeClr val="accent1"/>
                </a:solidFill>
                <a:latin typeface="+mn-lt"/>
              </a:defRPr>
            </a:lvl1pPr>
          </a:lstStyle>
          <a:p>
            <a:pPr lvl="0"/>
            <a:r>
              <a:rPr lang="en-US" err="1"/>
              <a:t>SubHeading</a:t>
            </a:r>
            <a:endParaRPr lang="en-US"/>
          </a:p>
        </p:txBody>
      </p:sp>
      <p:grpSp>
        <p:nvGrpSpPr>
          <p:cNvPr id="48" name="Group 47">
            <a:extLst>
              <a:ext uri="{FF2B5EF4-FFF2-40B4-BE49-F238E27FC236}">
                <a16:creationId xmlns:a16="http://schemas.microsoft.com/office/drawing/2014/main" id="{3629C0FE-710D-4D60-A22E-C7C51CE7841F}"/>
              </a:ext>
            </a:extLst>
          </p:cNvPr>
          <p:cNvGrpSpPr/>
          <p:nvPr/>
        </p:nvGrpSpPr>
        <p:grpSpPr>
          <a:xfrm>
            <a:off x="838200" y="5195350"/>
            <a:ext cx="609600" cy="609600"/>
            <a:chOff x="838200" y="5195350"/>
            <a:chExt cx="609600" cy="609600"/>
          </a:xfrm>
        </p:grpSpPr>
        <p:sp>
          <p:nvSpPr>
            <p:cNvPr id="25" name="Rectangle: Rounded Corners 24">
              <a:extLst>
                <a:ext uri="{FF2B5EF4-FFF2-40B4-BE49-F238E27FC236}">
                  <a16:creationId xmlns:a16="http://schemas.microsoft.com/office/drawing/2014/main" id="{6FBB44E9-1B36-47E6-BFBA-81EDFC87929F}"/>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Bubbles with solid fill">
              <a:extLst>
                <a:ext uri="{FF2B5EF4-FFF2-40B4-BE49-F238E27FC236}">
                  <a16:creationId xmlns:a16="http://schemas.microsoft.com/office/drawing/2014/main" id="{F85FE82D-E408-4167-9FA8-2BA0ED9CBE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044" y="5231194"/>
              <a:ext cx="537912" cy="537912"/>
            </a:xfrm>
            <a:prstGeom prst="rect">
              <a:avLst/>
            </a:prstGeom>
          </p:spPr>
        </p:pic>
      </p:grpSp>
      <p:grpSp>
        <p:nvGrpSpPr>
          <p:cNvPr id="49" name="Group 48">
            <a:extLst>
              <a:ext uri="{FF2B5EF4-FFF2-40B4-BE49-F238E27FC236}">
                <a16:creationId xmlns:a16="http://schemas.microsoft.com/office/drawing/2014/main" id="{6DB3D931-FEF7-4A4E-9ED2-1E7636C9DFE1}"/>
              </a:ext>
            </a:extLst>
          </p:cNvPr>
          <p:cNvGrpSpPr/>
          <p:nvPr/>
        </p:nvGrpSpPr>
        <p:grpSpPr>
          <a:xfrm>
            <a:off x="4343400" y="5195350"/>
            <a:ext cx="609600" cy="609600"/>
            <a:chOff x="838200" y="5195350"/>
            <a:chExt cx="609600" cy="609600"/>
          </a:xfrm>
        </p:grpSpPr>
        <p:sp>
          <p:nvSpPr>
            <p:cNvPr id="50" name="Rectangle: Rounded Corners 49">
              <a:extLst>
                <a:ext uri="{FF2B5EF4-FFF2-40B4-BE49-F238E27FC236}">
                  <a16:creationId xmlns:a16="http://schemas.microsoft.com/office/drawing/2014/main" id="{631B7A3F-D54F-4667-9A0E-658D59822D5B}"/>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51" name="Graphic 50" descr="Bubbles with solid fill">
              <a:extLst>
                <a:ext uri="{FF2B5EF4-FFF2-40B4-BE49-F238E27FC236}">
                  <a16:creationId xmlns:a16="http://schemas.microsoft.com/office/drawing/2014/main" id="{F6944BF3-5914-4D92-8939-EF946365EA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044" y="5231194"/>
              <a:ext cx="537912" cy="537912"/>
            </a:xfrm>
            <a:prstGeom prst="rect">
              <a:avLst/>
            </a:prstGeom>
          </p:spPr>
        </p:pic>
      </p:grpSp>
      <p:grpSp>
        <p:nvGrpSpPr>
          <p:cNvPr id="52" name="Group 51">
            <a:extLst>
              <a:ext uri="{FF2B5EF4-FFF2-40B4-BE49-F238E27FC236}">
                <a16:creationId xmlns:a16="http://schemas.microsoft.com/office/drawing/2014/main" id="{75087E82-345B-4C3B-ABDB-0002A6D1F9CA}"/>
              </a:ext>
            </a:extLst>
          </p:cNvPr>
          <p:cNvGrpSpPr/>
          <p:nvPr/>
        </p:nvGrpSpPr>
        <p:grpSpPr>
          <a:xfrm>
            <a:off x="7848600" y="5195350"/>
            <a:ext cx="609600" cy="609600"/>
            <a:chOff x="838200" y="5195350"/>
            <a:chExt cx="609600" cy="609600"/>
          </a:xfrm>
        </p:grpSpPr>
        <p:sp>
          <p:nvSpPr>
            <p:cNvPr id="53" name="Rectangle: Rounded Corners 52">
              <a:extLst>
                <a:ext uri="{FF2B5EF4-FFF2-40B4-BE49-F238E27FC236}">
                  <a16:creationId xmlns:a16="http://schemas.microsoft.com/office/drawing/2014/main" id="{F8AC8E36-C4BE-43AA-87D6-D3B8E0445D84}"/>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54" name="Graphic 53" descr="Bubbles with solid fill">
              <a:extLst>
                <a:ext uri="{FF2B5EF4-FFF2-40B4-BE49-F238E27FC236}">
                  <a16:creationId xmlns:a16="http://schemas.microsoft.com/office/drawing/2014/main" id="{FD1ED600-1742-4A4D-B37B-F4DFF90495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044" y="5231194"/>
              <a:ext cx="537912" cy="537912"/>
            </a:xfrm>
            <a:prstGeom prst="rect">
              <a:avLst/>
            </a:prstGeom>
          </p:spPr>
        </p:pic>
      </p:grpSp>
      <p:sp>
        <p:nvSpPr>
          <p:cNvPr id="56" name="Content Placeholder 55">
            <a:extLst>
              <a:ext uri="{FF2B5EF4-FFF2-40B4-BE49-F238E27FC236}">
                <a16:creationId xmlns:a16="http://schemas.microsoft.com/office/drawing/2014/main" id="{E0CC883F-44A6-42C2-9A87-CAF5F8C88EB1}"/>
              </a:ext>
            </a:extLst>
          </p:cNvPr>
          <p:cNvSpPr>
            <a:spLocks noGrp="1"/>
          </p:cNvSpPr>
          <p:nvPr>
            <p:ph sz="quarter" idx="21"/>
          </p:nvPr>
        </p:nvSpPr>
        <p:spPr>
          <a:xfrm>
            <a:off x="6934200" y="1314476"/>
            <a:ext cx="5257800" cy="3451858"/>
          </a:xfrm>
          <a:prstGeom prst="rect">
            <a:avLst/>
          </a:prstGeom>
        </p:spPr>
        <p:txBody>
          <a:bodyPr/>
          <a:lstStyle>
            <a:lvl1pPr marL="342900" indent="-342900">
              <a:buFont typeface="Wingdings" panose="05000000000000000000" pitchFamily="2" charset="2"/>
              <a:buChar char="§"/>
              <a:defRPr>
                <a:solidFill>
                  <a:schemeClr val="tx1"/>
                </a:solidFill>
                <a:latin typeface="+mn-lt"/>
              </a:defRPr>
            </a:lvl1pPr>
          </a:lstStyle>
          <a:p>
            <a:pPr lvl="0"/>
            <a:r>
              <a:rPr lang="en-US"/>
              <a:t>Click to edit Master text styles</a:t>
            </a:r>
          </a:p>
        </p:txBody>
      </p:sp>
      <p:sp>
        <p:nvSpPr>
          <p:cNvPr id="32" name="Rectangle 31">
            <a:extLst>
              <a:ext uri="{FF2B5EF4-FFF2-40B4-BE49-F238E27FC236}">
                <a16:creationId xmlns:a16="http://schemas.microsoft.com/office/drawing/2014/main" id="{2B5A1CF8-587A-4574-849D-BD8B98030373}"/>
              </a:ext>
            </a:extLst>
          </p:cNvPr>
          <p:cNvSpPr/>
          <p:nvPr/>
        </p:nvSpPr>
        <p:spPr>
          <a:xfrm>
            <a:off x="637540" y="10012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4" name="Title 1">
            <a:extLst>
              <a:ext uri="{FF2B5EF4-FFF2-40B4-BE49-F238E27FC236}">
                <a16:creationId xmlns:a16="http://schemas.microsoft.com/office/drawing/2014/main" id="{889F1406-D6AB-4064-B82E-C6EE90C5314A}"/>
              </a:ext>
            </a:extLst>
          </p:cNvPr>
          <p:cNvSpPr>
            <a:spLocks noGrp="1"/>
          </p:cNvSpPr>
          <p:nvPr>
            <p:ph type="title"/>
          </p:nvPr>
        </p:nvSpPr>
        <p:spPr>
          <a:xfrm>
            <a:off x="535940" y="365125"/>
            <a:ext cx="11160759"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33" name="TextBox 32">
            <a:extLst>
              <a:ext uri="{FF2B5EF4-FFF2-40B4-BE49-F238E27FC236}">
                <a16:creationId xmlns:a16="http://schemas.microsoft.com/office/drawing/2014/main" id="{E6CC490F-0B85-4672-B9C5-4C7B7E48E0C7}"/>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36" name="Straight Connector 35">
            <a:extLst>
              <a:ext uri="{FF2B5EF4-FFF2-40B4-BE49-F238E27FC236}">
                <a16:creationId xmlns:a16="http://schemas.microsoft.com/office/drawing/2014/main" id="{A6CA7111-77CB-4C1B-937C-1AAC1226A31C}"/>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text, sign&#10;&#10;Description automatically generated">
            <a:extLst>
              <a:ext uri="{FF2B5EF4-FFF2-40B4-BE49-F238E27FC236}">
                <a16:creationId xmlns:a16="http://schemas.microsoft.com/office/drawing/2014/main" id="{3DDBD3C2-226C-4C50-93AA-56EBDC754E5A}"/>
              </a:ext>
            </a:extLst>
          </p:cNvPr>
          <p:cNvPicPr>
            <a:picLocks noChangeAspect="1"/>
          </p:cNvPicPr>
          <p:nvPr/>
        </p:nvPicPr>
        <p:blipFill>
          <a:blip r:embed="rId5"/>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AFD18007-3611-D609-34C0-EEB5CABB1F95}"/>
              </a:ext>
            </a:extLst>
          </p:cNvPr>
          <p:cNvSpPr>
            <a:spLocks noGrp="1"/>
          </p:cNvSpPr>
          <p:nvPr>
            <p:ph type="sldNum" sz="quarter" idx="22"/>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4947345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Inside Page 03">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1B99A9F-69CE-4418-9200-1787EB9EBCBC}"/>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14779" b="8289"/>
          <a:stretch/>
        </p:blipFill>
        <p:spPr>
          <a:xfrm rot="5400000">
            <a:off x="1784743" y="-408784"/>
            <a:ext cx="3269728" cy="6858000"/>
          </a:xfrm>
          <a:prstGeom prst="rect">
            <a:avLst/>
          </a:prstGeom>
        </p:spPr>
      </p:pic>
      <p:sp>
        <p:nvSpPr>
          <p:cNvPr id="35" name="Text Placeholder 34">
            <a:extLst>
              <a:ext uri="{FF2B5EF4-FFF2-40B4-BE49-F238E27FC236}">
                <a16:creationId xmlns:a16="http://schemas.microsoft.com/office/drawing/2014/main" id="{D861BCD4-E6CC-4316-87DA-2DE063210AF9}"/>
              </a:ext>
            </a:extLst>
          </p:cNvPr>
          <p:cNvSpPr>
            <a:spLocks noGrp="1"/>
          </p:cNvSpPr>
          <p:nvPr>
            <p:ph type="body" sz="quarter" idx="14" hasCustomPrompt="1"/>
          </p:nvPr>
        </p:nvSpPr>
        <p:spPr>
          <a:xfrm>
            <a:off x="433138" y="1863227"/>
            <a:ext cx="5891212" cy="2327773"/>
          </a:xfrm>
          <a:prstGeom prst="rect">
            <a:avLst/>
          </a:prstGeom>
        </p:spPr>
        <p:txBody>
          <a:bodyPr/>
          <a:lstStyle>
            <a:lvl1pPr marL="0" indent="0" algn="l">
              <a:buNone/>
              <a:defRPr>
                <a:solidFill>
                  <a:schemeClr val="bg1"/>
                </a:solidFill>
              </a:defRPr>
            </a:lvl1pPr>
            <a:lvl2pPr marL="342880" indent="0" algn="l">
              <a:buNone/>
              <a:defRPr/>
            </a:lvl2pPr>
            <a:lvl3pPr marL="685760" indent="0" algn="l">
              <a:buNone/>
              <a:defRPr/>
            </a:lvl3pPr>
            <a:lvl4pPr marL="1028641" indent="0" algn="l">
              <a:buNone/>
              <a:defRPr/>
            </a:lvl4pPr>
            <a:lvl5pPr marL="1371520" indent="0" algn="l">
              <a:buNone/>
              <a:defRPr/>
            </a:lvl5pPr>
          </a:lstStyle>
          <a:p>
            <a:pPr lvl="0"/>
            <a:r>
              <a:rPr lang="en-US"/>
              <a:t>Text</a:t>
            </a:r>
          </a:p>
        </p:txBody>
      </p:sp>
      <p:sp>
        <p:nvSpPr>
          <p:cNvPr id="41" name="Text Placeholder 40">
            <a:extLst>
              <a:ext uri="{FF2B5EF4-FFF2-40B4-BE49-F238E27FC236}">
                <a16:creationId xmlns:a16="http://schemas.microsoft.com/office/drawing/2014/main" id="{695994AF-BF62-461F-99A4-725773E5747F}"/>
              </a:ext>
            </a:extLst>
          </p:cNvPr>
          <p:cNvSpPr>
            <a:spLocks noGrp="1"/>
          </p:cNvSpPr>
          <p:nvPr>
            <p:ph type="body" sz="quarter" idx="15" hasCustomPrompt="1"/>
          </p:nvPr>
        </p:nvSpPr>
        <p:spPr>
          <a:xfrm>
            <a:off x="1676400" y="5562600"/>
            <a:ext cx="2286000" cy="609600"/>
          </a:xfrm>
          <a:prstGeom prst="rect">
            <a:avLst/>
          </a:prstGeom>
        </p:spPr>
        <p:txBody>
          <a:bodyPr/>
          <a:lstStyle>
            <a:lvl1pPr marL="0" indent="0">
              <a:buNone/>
              <a:defRPr sz="1600">
                <a:latin typeface="+mn-lt"/>
              </a:defRPr>
            </a:lvl1pPr>
          </a:lstStyle>
          <a:p>
            <a:pPr lvl="0"/>
            <a:r>
              <a:rPr lang="en-US"/>
              <a:t>Text</a:t>
            </a:r>
          </a:p>
        </p:txBody>
      </p:sp>
      <p:sp>
        <p:nvSpPr>
          <p:cNvPr id="42" name="Text Placeholder 40">
            <a:extLst>
              <a:ext uri="{FF2B5EF4-FFF2-40B4-BE49-F238E27FC236}">
                <a16:creationId xmlns:a16="http://schemas.microsoft.com/office/drawing/2014/main" id="{308275A2-1AB7-4E89-B0AE-017B6D0944F4}"/>
              </a:ext>
            </a:extLst>
          </p:cNvPr>
          <p:cNvSpPr>
            <a:spLocks noGrp="1"/>
          </p:cNvSpPr>
          <p:nvPr>
            <p:ph type="body" sz="quarter" idx="16" hasCustomPrompt="1"/>
          </p:nvPr>
        </p:nvSpPr>
        <p:spPr>
          <a:xfrm>
            <a:off x="5181600" y="5568798"/>
            <a:ext cx="2286000" cy="602725"/>
          </a:xfrm>
          <a:prstGeom prst="rect">
            <a:avLst/>
          </a:prstGeom>
        </p:spPr>
        <p:txBody>
          <a:bodyPr/>
          <a:lstStyle>
            <a:lvl1pPr marL="0" indent="0">
              <a:buNone/>
              <a:defRPr sz="1600">
                <a:latin typeface="+mn-lt"/>
              </a:defRPr>
            </a:lvl1pPr>
          </a:lstStyle>
          <a:p>
            <a:pPr lvl="0"/>
            <a:r>
              <a:rPr lang="en-US"/>
              <a:t>Text</a:t>
            </a:r>
          </a:p>
        </p:txBody>
      </p:sp>
      <p:sp>
        <p:nvSpPr>
          <p:cNvPr id="43" name="Text Placeholder 40">
            <a:extLst>
              <a:ext uri="{FF2B5EF4-FFF2-40B4-BE49-F238E27FC236}">
                <a16:creationId xmlns:a16="http://schemas.microsoft.com/office/drawing/2014/main" id="{71B37D84-D7BE-4D83-9154-27193CE4C15E}"/>
              </a:ext>
            </a:extLst>
          </p:cNvPr>
          <p:cNvSpPr>
            <a:spLocks noGrp="1"/>
          </p:cNvSpPr>
          <p:nvPr>
            <p:ph type="body" sz="quarter" idx="17" hasCustomPrompt="1"/>
          </p:nvPr>
        </p:nvSpPr>
        <p:spPr>
          <a:xfrm>
            <a:off x="8678779" y="5568798"/>
            <a:ext cx="2286000" cy="602725"/>
          </a:xfrm>
          <a:prstGeom prst="rect">
            <a:avLst/>
          </a:prstGeom>
        </p:spPr>
        <p:txBody>
          <a:bodyPr/>
          <a:lstStyle>
            <a:lvl1pPr marL="0" indent="0">
              <a:buNone/>
              <a:defRPr sz="1600">
                <a:latin typeface="+mn-lt"/>
              </a:defRPr>
            </a:lvl1pPr>
          </a:lstStyle>
          <a:p>
            <a:pPr lvl="0"/>
            <a:r>
              <a:rPr lang="en-US"/>
              <a:t>Text</a:t>
            </a:r>
          </a:p>
        </p:txBody>
      </p:sp>
      <p:sp>
        <p:nvSpPr>
          <p:cNvPr id="44" name="Text Placeholder 40">
            <a:extLst>
              <a:ext uri="{FF2B5EF4-FFF2-40B4-BE49-F238E27FC236}">
                <a16:creationId xmlns:a16="http://schemas.microsoft.com/office/drawing/2014/main" id="{24A2E29D-7DCA-4976-85C8-F551ED801DCF}"/>
              </a:ext>
            </a:extLst>
          </p:cNvPr>
          <p:cNvSpPr>
            <a:spLocks noGrp="1"/>
          </p:cNvSpPr>
          <p:nvPr>
            <p:ph type="body" sz="quarter" idx="18" hasCustomPrompt="1"/>
          </p:nvPr>
        </p:nvSpPr>
        <p:spPr>
          <a:xfrm>
            <a:off x="1666222" y="5195351"/>
            <a:ext cx="2286000" cy="237079"/>
          </a:xfrm>
          <a:prstGeom prst="rect">
            <a:avLst/>
          </a:prstGeom>
        </p:spPr>
        <p:txBody>
          <a:bodyPr/>
          <a:lstStyle>
            <a:lvl1pPr marL="0" indent="0">
              <a:buNone/>
              <a:defRPr sz="1600" b="1">
                <a:solidFill>
                  <a:schemeClr val="accent1"/>
                </a:solidFill>
                <a:latin typeface="+mn-lt"/>
              </a:defRPr>
            </a:lvl1pPr>
          </a:lstStyle>
          <a:p>
            <a:pPr lvl="0"/>
            <a:r>
              <a:rPr lang="en-US" err="1"/>
              <a:t>SubHeading</a:t>
            </a:r>
            <a:endParaRPr lang="en-US"/>
          </a:p>
        </p:txBody>
      </p:sp>
      <p:sp>
        <p:nvSpPr>
          <p:cNvPr id="45" name="Text Placeholder 40">
            <a:extLst>
              <a:ext uri="{FF2B5EF4-FFF2-40B4-BE49-F238E27FC236}">
                <a16:creationId xmlns:a16="http://schemas.microsoft.com/office/drawing/2014/main" id="{47129C4C-14EF-4714-B3BE-2C07E88302EE}"/>
              </a:ext>
            </a:extLst>
          </p:cNvPr>
          <p:cNvSpPr>
            <a:spLocks noGrp="1"/>
          </p:cNvSpPr>
          <p:nvPr>
            <p:ph type="body" sz="quarter" idx="19" hasCustomPrompt="1"/>
          </p:nvPr>
        </p:nvSpPr>
        <p:spPr>
          <a:xfrm>
            <a:off x="5181600" y="5195351"/>
            <a:ext cx="2286000" cy="237079"/>
          </a:xfrm>
          <a:prstGeom prst="rect">
            <a:avLst/>
          </a:prstGeom>
        </p:spPr>
        <p:txBody>
          <a:bodyPr/>
          <a:lstStyle>
            <a:lvl1pPr marL="0" indent="0">
              <a:buNone/>
              <a:defRPr sz="1600" b="1">
                <a:solidFill>
                  <a:schemeClr val="accent1"/>
                </a:solidFill>
                <a:latin typeface="+mn-lt"/>
              </a:defRPr>
            </a:lvl1pPr>
          </a:lstStyle>
          <a:p>
            <a:pPr lvl="0"/>
            <a:r>
              <a:rPr lang="en-US" err="1"/>
              <a:t>SubHeading</a:t>
            </a:r>
            <a:endParaRPr lang="en-US"/>
          </a:p>
        </p:txBody>
      </p:sp>
      <p:sp>
        <p:nvSpPr>
          <p:cNvPr id="46" name="Text Placeholder 40">
            <a:extLst>
              <a:ext uri="{FF2B5EF4-FFF2-40B4-BE49-F238E27FC236}">
                <a16:creationId xmlns:a16="http://schemas.microsoft.com/office/drawing/2014/main" id="{C9F94B86-252D-47F5-81CA-A2FBA36016C7}"/>
              </a:ext>
            </a:extLst>
          </p:cNvPr>
          <p:cNvSpPr>
            <a:spLocks noGrp="1"/>
          </p:cNvSpPr>
          <p:nvPr>
            <p:ph type="body" sz="quarter" idx="20" hasCustomPrompt="1"/>
          </p:nvPr>
        </p:nvSpPr>
        <p:spPr>
          <a:xfrm>
            <a:off x="8696978" y="5195350"/>
            <a:ext cx="2286000" cy="237079"/>
          </a:xfrm>
          <a:prstGeom prst="rect">
            <a:avLst/>
          </a:prstGeom>
        </p:spPr>
        <p:txBody>
          <a:bodyPr/>
          <a:lstStyle>
            <a:lvl1pPr marL="0" indent="0">
              <a:buNone/>
              <a:defRPr sz="1600" b="1">
                <a:solidFill>
                  <a:schemeClr val="accent1"/>
                </a:solidFill>
                <a:latin typeface="+mn-lt"/>
              </a:defRPr>
            </a:lvl1pPr>
          </a:lstStyle>
          <a:p>
            <a:pPr lvl="0"/>
            <a:r>
              <a:rPr lang="en-US" err="1"/>
              <a:t>SubHeading</a:t>
            </a:r>
            <a:endParaRPr lang="en-US"/>
          </a:p>
        </p:txBody>
      </p:sp>
      <p:sp>
        <p:nvSpPr>
          <p:cNvPr id="25" name="Rectangle: Rounded Corners 24">
            <a:extLst>
              <a:ext uri="{FF2B5EF4-FFF2-40B4-BE49-F238E27FC236}">
                <a16:creationId xmlns:a16="http://schemas.microsoft.com/office/drawing/2014/main" id="{6FBB44E9-1B36-47E6-BFBA-81EDFC87929F}"/>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631B7A3F-D54F-4667-9A0E-658D59822D5B}"/>
              </a:ext>
            </a:extLst>
          </p:cNvPr>
          <p:cNvSpPr/>
          <p:nvPr/>
        </p:nvSpPr>
        <p:spPr>
          <a:xfrm>
            <a:off x="43434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3" name="Rectangle: Rounded Corners 52">
            <a:extLst>
              <a:ext uri="{FF2B5EF4-FFF2-40B4-BE49-F238E27FC236}">
                <a16:creationId xmlns:a16="http://schemas.microsoft.com/office/drawing/2014/main" id="{F8AC8E36-C4BE-43AA-87D6-D3B8E0445D84}"/>
              </a:ext>
            </a:extLst>
          </p:cNvPr>
          <p:cNvSpPr/>
          <p:nvPr/>
        </p:nvSpPr>
        <p:spPr>
          <a:xfrm>
            <a:off x="78486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6" name="Content Placeholder 55">
            <a:extLst>
              <a:ext uri="{FF2B5EF4-FFF2-40B4-BE49-F238E27FC236}">
                <a16:creationId xmlns:a16="http://schemas.microsoft.com/office/drawing/2014/main" id="{E0CC883F-44A6-42C2-9A87-CAF5F8C88EB1}"/>
              </a:ext>
            </a:extLst>
          </p:cNvPr>
          <p:cNvSpPr>
            <a:spLocks noGrp="1"/>
          </p:cNvSpPr>
          <p:nvPr>
            <p:ph sz="quarter" idx="21"/>
          </p:nvPr>
        </p:nvSpPr>
        <p:spPr>
          <a:xfrm>
            <a:off x="6934200" y="1385889"/>
            <a:ext cx="5257800" cy="3255442"/>
          </a:xfrm>
          <a:prstGeom prst="rect">
            <a:avLst/>
          </a:prstGeom>
        </p:spPr>
        <p:txBody>
          <a:bodyPr/>
          <a:lstStyle>
            <a:lvl1pPr marL="342900" indent="-342900">
              <a:buFont typeface="Wingdings" panose="05000000000000000000" pitchFamily="2" charset="2"/>
              <a:buChar char="§"/>
              <a:defRPr>
                <a:solidFill>
                  <a:schemeClr val="tx1"/>
                </a:solidFill>
                <a:latin typeface="+mn-lt"/>
              </a:defRPr>
            </a:lvl1pPr>
          </a:lstStyle>
          <a:p>
            <a:pPr lvl="0"/>
            <a:r>
              <a:rPr lang="en-US"/>
              <a:t>Click to edit Master text styles</a:t>
            </a:r>
          </a:p>
        </p:txBody>
      </p:sp>
      <p:sp>
        <p:nvSpPr>
          <p:cNvPr id="22" name="Rectangle 21">
            <a:extLst>
              <a:ext uri="{FF2B5EF4-FFF2-40B4-BE49-F238E27FC236}">
                <a16:creationId xmlns:a16="http://schemas.microsoft.com/office/drawing/2014/main" id="{30077399-65E4-4C79-8F85-503CD1813438}"/>
              </a:ext>
            </a:extLst>
          </p:cNvPr>
          <p:cNvSpPr/>
          <p:nvPr/>
        </p:nvSpPr>
        <p:spPr>
          <a:xfrm>
            <a:off x="637540" y="10012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23" name="Title 1">
            <a:extLst>
              <a:ext uri="{FF2B5EF4-FFF2-40B4-BE49-F238E27FC236}">
                <a16:creationId xmlns:a16="http://schemas.microsoft.com/office/drawing/2014/main" id="{D83F0AD9-05E0-4BA6-86E3-A8EA3CF22DD6}"/>
              </a:ext>
            </a:extLst>
          </p:cNvPr>
          <p:cNvSpPr>
            <a:spLocks noGrp="1"/>
          </p:cNvSpPr>
          <p:nvPr>
            <p:ph type="title"/>
          </p:nvPr>
        </p:nvSpPr>
        <p:spPr>
          <a:xfrm>
            <a:off x="535940" y="365125"/>
            <a:ext cx="11160759"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27" name="TextBox 26">
            <a:extLst>
              <a:ext uri="{FF2B5EF4-FFF2-40B4-BE49-F238E27FC236}">
                <a16:creationId xmlns:a16="http://schemas.microsoft.com/office/drawing/2014/main" id="{5CCB7A09-A1A4-4607-A614-0EFC518085B4}"/>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28" name="Straight Connector 27">
            <a:extLst>
              <a:ext uri="{FF2B5EF4-FFF2-40B4-BE49-F238E27FC236}">
                <a16:creationId xmlns:a16="http://schemas.microsoft.com/office/drawing/2014/main" id="{12E0035A-94CB-4515-91B2-21288298F989}"/>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text, sign&#10;&#10;Description automatically generated">
            <a:extLst>
              <a:ext uri="{FF2B5EF4-FFF2-40B4-BE49-F238E27FC236}">
                <a16:creationId xmlns:a16="http://schemas.microsoft.com/office/drawing/2014/main" id="{89A6D39B-5C5B-4B98-B4C7-39922B49FF7D}"/>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B54AAD19-AB3E-51BB-F11D-C56BC645B7A9}"/>
              </a:ext>
            </a:extLst>
          </p:cNvPr>
          <p:cNvSpPr>
            <a:spLocks noGrp="1"/>
          </p:cNvSpPr>
          <p:nvPr>
            <p:ph type="sldNum" sz="quarter" idx="22"/>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7101479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_Inside Page 03">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1B99A9F-69CE-4418-9200-1787EB9EBCBC}"/>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14779" b="8289"/>
          <a:stretch/>
        </p:blipFill>
        <p:spPr>
          <a:xfrm rot="5400000">
            <a:off x="4931527" y="-4945689"/>
            <a:ext cx="2328946" cy="12192000"/>
          </a:xfrm>
          <a:prstGeom prst="rect">
            <a:avLst/>
          </a:prstGeom>
        </p:spPr>
      </p:pic>
      <p:sp>
        <p:nvSpPr>
          <p:cNvPr id="32" name="Rectangle 31">
            <a:extLst>
              <a:ext uri="{FF2B5EF4-FFF2-40B4-BE49-F238E27FC236}">
                <a16:creationId xmlns:a16="http://schemas.microsoft.com/office/drawing/2014/main" id="{2B5A1CF8-587A-4574-849D-BD8B98030373}"/>
              </a:ext>
            </a:extLst>
          </p:cNvPr>
          <p:cNvSpPr/>
          <p:nvPr/>
        </p:nvSpPr>
        <p:spPr>
          <a:xfrm>
            <a:off x="637540" y="1001268"/>
            <a:ext cx="48768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4" name="Title 1">
            <a:extLst>
              <a:ext uri="{FF2B5EF4-FFF2-40B4-BE49-F238E27FC236}">
                <a16:creationId xmlns:a16="http://schemas.microsoft.com/office/drawing/2014/main" id="{889F1406-D6AB-4064-B82E-C6EE90C5314A}"/>
              </a:ext>
            </a:extLst>
          </p:cNvPr>
          <p:cNvSpPr>
            <a:spLocks noGrp="1"/>
          </p:cNvSpPr>
          <p:nvPr>
            <p:ph type="title"/>
          </p:nvPr>
        </p:nvSpPr>
        <p:spPr>
          <a:xfrm>
            <a:off x="535940" y="365125"/>
            <a:ext cx="11160759" cy="642747"/>
          </a:xfrm>
          <a:prstGeom prst="rect">
            <a:avLst/>
          </a:prstGeom>
        </p:spPr>
        <p:txBody>
          <a:bodyPr/>
          <a:lstStyle>
            <a:lvl1pPr>
              <a:defRPr sz="3200">
                <a:solidFill>
                  <a:schemeClr val="bg1"/>
                </a:solidFill>
                <a:latin typeface="+mj-lt"/>
              </a:defRPr>
            </a:lvl1pPr>
          </a:lstStyle>
          <a:p>
            <a:r>
              <a:rPr lang="en-US"/>
              <a:t>Click to edit Master title style</a:t>
            </a:r>
          </a:p>
        </p:txBody>
      </p:sp>
      <p:sp>
        <p:nvSpPr>
          <p:cNvPr id="33" name="TextBox 32">
            <a:extLst>
              <a:ext uri="{FF2B5EF4-FFF2-40B4-BE49-F238E27FC236}">
                <a16:creationId xmlns:a16="http://schemas.microsoft.com/office/drawing/2014/main" id="{E6CC490F-0B85-4672-B9C5-4C7B7E48E0C7}"/>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36" name="Straight Connector 35">
            <a:extLst>
              <a:ext uri="{FF2B5EF4-FFF2-40B4-BE49-F238E27FC236}">
                <a16:creationId xmlns:a16="http://schemas.microsoft.com/office/drawing/2014/main" id="{A6CA7111-77CB-4C1B-937C-1AAC1226A31C}"/>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text, sign&#10;&#10;Description automatically generated">
            <a:extLst>
              <a:ext uri="{FF2B5EF4-FFF2-40B4-BE49-F238E27FC236}">
                <a16:creationId xmlns:a16="http://schemas.microsoft.com/office/drawing/2014/main" id="{3DDBD3C2-226C-4C50-93AA-56EBDC754E5A}"/>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2" name="Rectangle 1">
            <a:extLst>
              <a:ext uri="{FF2B5EF4-FFF2-40B4-BE49-F238E27FC236}">
                <a16:creationId xmlns:a16="http://schemas.microsoft.com/office/drawing/2014/main" id="{565F12D0-E09A-4D9D-91EC-36038587EB64}"/>
              </a:ext>
            </a:extLst>
          </p:cNvPr>
          <p:cNvSpPr/>
          <p:nvPr/>
        </p:nvSpPr>
        <p:spPr>
          <a:xfrm>
            <a:off x="535940" y="1387159"/>
            <a:ext cx="11160759" cy="470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0">
            <a:extLst>
              <a:ext uri="{FF2B5EF4-FFF2-40B4-BE49-F238E27FC236}">
                <a16:creationId xmlns:a16="http://schemas.microsoft.com/office/drawing/2014/main" id="{FABF4E9A-E79B-4F56-AAE7-0497900D025C}"/>
              </a:ext>
            </a:extLst>
          </p:cNvPr>
          <p:cNvSpPr>
            <a:spLocks noGrp="1"/>
          </p:cNvSpPr>
          <p:nvPr>
            <p:ph type="body" sz="quarter" idx="15" hasCustomPrompt="1"/>
          </p:nvPr>
        </p:nvSpPr>
        <p:spPr>
          <a:xfrm>
            <a:off x="2220097" y="2646190"/>
            <a:ext cx="2286000" cy="609600"/>
          </a:xfrm>
          <a:prstGeom prst="rect">
            <a:avLst/>
          </a:prstGeom>
        </p:spPr>
        <p:txBody>
          <a:bodyPr/>
          <a:lstStyle>
            <a:lvl1pPr marL="0" indent="0">
              <a:buNone/>
              <a:defRPr sz="1600" b="0">
                <a:latin typeface="+mn-lt"/>
              </a:defRPr>
            </a:lvl1pPr>
          </a:lstStyle>
          <a:p>
            <a:pPr lvl="0"/>
            <a:r>
              <a:rPr lang="en-US"/>
              <a:t>Text</a:t>
            </a:r>
          </a:p>
        </p:txBody>
      </p:sp>
      <p:sp>
        <p:nvSpPr>
          <p:cNvPr id="12" name="Text Placeholder 40">
            <a:extLst>
              <a:ext uri="{FF2B5EF4-FFF2-40B4-BE49-F238E27FC236}">
                <a16:creationId xmlns:a16="http://schemas.microsoft.com/office/drawing/2014/main" id="{FE65E9B3-3C40-4CCB-8E93-AD54DD9D06A8}"/>
              </a:ext>
            </a:extLst>
          </p:cNvPr>
          <p:cNvSpPr>
            <a:spLocks noGrp="1"/>
          </p:cNvSpPr>
          <p:nvPr>
            <p:ph type="body" sz="quarter" idx="18" hasCustomPrompt="1"/>
          </p:nvPr>
        </p:nvSpPr>
        <p:spPr>
          <a:xfrm>
            <a:off x="2209919" y="2278941"/>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grpSp>
        <p:nvGrpSpPr>
          <p:cNvPr id="13" name="Group 12">
            <a:extLst>
              <a:ext uri="{FF2B5EF4-FFF2-40B4-BE49-F238E27FC236}">
                <a16:creationId xmlns:a16="http://schemas.microsoft.com/office/drawing/2014/main" id="{394F5D3D-4412-4163-B50F-DC722D513CF3}"/>
              </a:ext>
            </a:extLst>
          </p:cNvPr>
          <p:cNvGrpSpPr/>
          <p:nvPr/>
        </p:nvGrpSpPr>
        <p:grpSpPr>
          <a:xfrm>
            <a:off x="1381897" y="2278940"/>
            <a:ext cx="609600" cy="609600"/>
            <a:chOff x="838200" y="5195350"/>
            <a:chExt cx="609600" cy="609600"/>
          </a:xfrm>
        </p:grpSpPr>
        <p:sp>
          <p:nvSpPr>
            <p:cNvPr id="14" name="Rectangle: Rounded Corners 13">
              <a:extLst>
                <a:ext uri="{FF2B5EF4-FFF2-40B4-BE49-F238E27FC236}">
                  <a16:creationId xmlns:a16="http://schemas.microsoft.com/office/drawing/2014/main" id="{B47E2596-1B23-4650-8246-5FD368459ED6}"/>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5" name="Graphic 14" descr="Bubbles with solid fill">
              <a:extLst>
                <a:ext uri="{FF2B5EF4-FFF2-40B4-BE49-F238E27FC236}">
                  <a16:creationId xmlns:a16="http://schemas.microsoft.com/office/drawing/2014/main" id="{A7A925F2-1F89-489C-A4F6-C58339516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044" y="5231194"/>
              <a:ext cx="537912" cy="537912"/>
            </a:xfrm>
            <a:prstGeom prst="rect">
              <a:avLst/>
            </a:prstGeom>
          </p:spPr>
        </p:pic>
      </p:grpSp>
      <p:sp>
        <p:nvSpPr>
          <p:cNvPr id="16" name="Text Placeholder 40">
            <a:extLst>
              <a:ext uri="{FF2B5EF4-FFF2-40B4-BE49-F238E27FC236}">
                <a16:creationId xmlns:a16="http://schemas.microsoft.com/office/drawing/2014/main" id="{5264EB49-2E95-418F-86CC-8C975D2435BC}"/>
              </a:ext>
            </a:extLst>
          </p:cNvPr>
          <p:cNvSpPr>
            <a:spLocks noGrp="1"/>
          </p:cNvSpPr>
          <p:nvPr>
            <p:ph type="body" sz="quarter" idx="19" hasCustomPrompt="1"/>
          </p:nvPr>
        </p:nvSpPr>
        <p:spPr>
          <a:xfrm>
            <a:off x="2220097" y="4224982"/>
            <a:ext cx="2286000" cy="609600"/>
          </a:xfrm>
          <a:prstGeom prst="rect">
            <a:avLst/>
          </a:prstGeom>
        </p:spPr>
        <p:txBody>
          <a:bodyPr/>
          <a:lstStyle>
            <a:lvl1pPr marL="0" indent="0">
              <a:buNone/>
              <a:defRPr sz="1600">
                <a:latin typeface="+mn-lt"/>
              </a:defRPr>
            </a:lvl1pPr>
          </a:lstStyle>
          <a:p>
            <a:pPr lvl="0"/>
            <a:r>
              <a:rPr lang="en-US"/>
              <a:t>Text</a:t>
            </a:r>
          </a:p>
        </p:txBody>
      </p:sp>
      <p:sp>
        <p:nvSpPr>
          <p:cNvPr id="17" name="Text Placeholder 40">
            <a:extLst>
              <a:ext uri="{FF2B5EF4-FFF2-40B4-BE49-F238E27FC236}">
                <a16:creationId xmlns:a16="http://schemas.microsoft.com/office/drawing/2014/main" id="{9942B875-7746-46FF-9208-5DCEB31E7B25}"/>
              </a:ext>
            </a:extLst>
          </p:cNvPr>
          <p:cNvSpPr>
            <a:spLocks noGrp="1"/>
          </p:cNvSpPr>
          <p:nvPr>
            <p:ph type="body" sz="quarter" idx="20" hasCustomPrompt="1"/>
          </p:nvPr>
        </p:nvSpPr>
        <p:spPr>
          <a:xfrm>
            <a:off x="2209919" y="3857733"/>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grpSp>
        <p:nvGrpSpPr>
          <p:cNvPr id="18" name="Group 17">
            <a:extLst>
              <a:ext uri="{FF2B5EF4-FFF2-40B4-BE49-F238E27FC236}">
                <a16:creationId xmlns:a16="http://schemas.microsoft.com/office/drawing/2014/main" id="{0BB16F6E-BCE1-476A-B138-1D97B194303D}"/>
              </a:ext>
            </a:extLst>
          </p:cNvPr>
          <p:cNvGrpSpPr/>
          <p:nvPr/>
        </p:nvGrpSpPr>
        <p:grpSpPr>
          <a:xfrm>
            <a:off x="1381897" y="3857732"/>
            <a:ext cx="609600" cy="609600"/>
            <a:chOff x="838200" y="5195350"/>
            <a:chExt cx="609600" cy="609600"/>
          </a:xfrm>
        </p:grpSpPr>
        <p:sp>
          <p:nvSpPr>
            <p:cNvPr id="19" name="Rectangle: Rounded Corners 18">
              <a:extLst>
                <a:ext uri="{FF2B5EF4-FFF2-40B4-BE49-F238E27FC236}">
                  <a16:creationId xmlns:a16="http://schemas.microsoft.com/office/drawing/2014/main" id="{FFD6525E-F431-4477-BA0F-10DEAD693BC5}"/>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ubbles with solid fill">
              <a:extLst>
                <a:ext uri="{FF2B5EF4-FFF2-40B4-BE49-F238E27FC236}">
                  <a16:creationId xmlns:a16="http://schemas.microsoft.com/office/drawing/2014/main" id="{21F20853-B88D-4E4E-B374-C30CDF2471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044" y="5231194"/>
              <a:ext cx="537912" cy="537912"/>
            </a:xfrm>
            <a:prstGeom prst="rect">
              <a:avLst/>
            </a:prstGeom>
          </p:spPr>
        </p:pic>
      </p:grpSp>
      <p:sp>
        <p:nvSpPr>
          <p:cNvPr id="21" name="Text Placeholder 40">
            <a:extLst>
              <a:ext uri="{FF2B5EF4-FFF2-40B4-BE49-F238E27FC236}">
                <a16:creationId xmlns:a16="http://schemas.microsoft.com/office/drawing/2014/main" id="{B1794523-35CD-4148-BE07-E269FADC3463}"/>
              </a:ext>
            </a:extLst>
          </p:cNvPr>
          <p:cNvSpPr>
            <a:spLocks noGrp="1"/>
          </p:cNvSpPr>
          <p:nvPr>
            <p:ph type="body" sz="quarter" idx="21" hasCustomPrompt="1"/>
          </p:nvPr>
        </p:nvSpPr>
        <p:spPr>
          <a:xfrm>
            <a:off x="7367320" y="2646190"/>
            <a:ext cx="2286000" cy="609600"/>
          </a:xfrm>
          <a:prstGeom prst="rect">
            <a:avLst/>
          </a:prstGeom>
        </p:spPr>
        <p:txBody>
          <a:bodyPr/>
          <a:lstStyle>
            <a:lvl1pPr marL="0" indent="0">
              <a:buNone/>
              <a:defRPr sz="1600">
                <a:latin typeface="+mn-lt"/>
              </a:defRPr>
            </a:lvl1pPr>
          </a:lstStyle>
          <a:p>
            <a:pPr lvl="0"/>
            <a:r>
              <a:rPr lang="en-US"/>
              <a:t>Text</a:t>
            </a:r>
          </a:p>
        </p:txBody>
      </p:sp>
      <p:sp>
        <p:nvSpPr>
          <p:cNvPr id="22" name="Text Placeholder 40">
            <a:extLst>
              <a:ext uri="{FF2B5EF4-FFF2-40B4-BE49-F238E27FC236}">
                <a16:creationId xmlns:a16="http://schemas.microsoft.com/office/drawing/2014/main" id="{7A151B9F-F2C1-41BD-939B-3D6929ED03AB}"/>
              </a:ext>
            </a:extLst>
          </p:cNvPr>
          <p:cNvSpPr>
            <a:spLocks noGrp="1"/>
          </p:cNvSpPr>
          <p:nvPr>
            <p:ph type="body" sz="quarter" idx="22" hasCustomPrompt="1"/>
          </p:nvPr>
        </p:nvSpPr>
        <p:spPr>
          <a:xfrm>
            <a:off x="7357142" y="2278941"/>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grpSp>
        <p:nvGrpSpPr>
          <p:cNvPr id="23" name="Group 22">
            <a:extLst>
              <a:ext uri="{FF2B5EF4-FFF2-40B4-BE49-F238E27FC236}">
                <a16:creationId xmlns:a16="http://schemas.microsoft.com/office/drawing/2014/main" id="{D474D633-1BAA-4278-B2DF-60B824B3A803}"/>
              </a:ext>
            </a:extLst>
          </p:cNvPr>
          <p:cNvGrpSpPr/>
          <p:nvPr/>
        </p:nvGrpSpPr>
        <p:grpSpPr>
          <a:xfrm>
            <a:off x="6529120" y="2278940"/>
            <a:ext cx="609600" cy="609600"/>
            <a:chOff x="838200" y="5195350"/>
            <a:chExt cx="609600" cy="609600"/>
          </a:xfrm>
        </p:grpSpPr>
        <p:sp>
          <p:nvSpPr>
            <p:cNvPr id="24" name="Rectangle: Rounded Corners 23">
              <a:extLst>
                <a:ext uri="{FF2B5EF4-FFF2-40B4-BE49-F238E27FC236}">
                  <a16:creationId xmlns:a16="http://schemas.microsoft.com/office/drawing/2014/main" id="{B25CC550-D670-4575-9939-EDF9B1B020E7}"/>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Bubbles with solid fill">
              <a:extLst>
                <a:ext uri="{FF2B5EF4-FFF2-40B4-BE49-F238E27FC236}">
                  <a16:creationId xmlns:a16="http://schemas.microsoft.com/office/drawing/2014/main" id="{BD044596-F98E-410E-AE4B-A2DEB618EC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044" y="5231194"/>
              <a:ext cx="537912" cy="537912"/>
            </a:xfrm>
            <a:prstGeom prst="rect">
              <a:avLst/>
            </a:prstGeom>
          </p:spPr>
        </p:pic>
      </p:grpSp>
      <p:sp>
        <p:nvSpPr>
          <p:cNvPr id="26" name="Text Placeholder 40">
            <a:extLst>
              <a:ext uri="{FF2B5EF4-FFF2-40B4-BE49-F238E27FC236}">
                <a16:creationId xmlns:a16="http://schemas.microsoft.com/office/drawing/2014/main" id="{3E721C1C-7C5B-4D6E-9546-7A3C3C342FF1}"/>
              </a:ext>
            </a:extLst>
          </p:cNvPr>
          <p:cNvSpPr>
            <a:spLocks noGrp="1"/>
          </p:cNvSpPr>
          <p:nvPr>
            <p:ph type="body" sz="quarter" idx="23" hasCustomPrompt="1"/>
          </p:nvPr>
        </p:nvSpPr>
        <p:spPr>
          <a:xfrm>
            <a:off x="7403164" y="4273975"/>
            <a:ext cx="2286000" cy="609600"/>
          </a:xfrm>
          <a:prstGeom prst="rect">
            <a:avLst/>
          </a:prstGeom>
        </p:spPr>
        <p:txBody>
          <a:bodyPr/>
          <a:lstStyle>
            <a:lvl1pPr marL="0" indent="0">
              <a:buNone/>
              <a:defRPr sz="1600">
                <a:latin typeface="+mn-lt"/>
              </a:defRPr>
            </a:lvl1pPr>
          </a:lstStyle>
          <a:p>
            <a:pPr lvl="0"/>
            <a:r>
              <a:rPr lang="en-US"/>
              <a:t>Text</a:t>
            </a:r>
          </a:p>
        </p:txBody>
      </p:sp>
      <p:sp>
        <p:nvSpPr>
          <p:cNvPr id="27" name="Text Placeholder 40">
            <a:extLst>
              <a:ext uri="{FF2B5EF4-FFF2-40B4-BE49-F238E27FC236}">
                <a16:creationId xmlns:a16="http://schemas.microsoft.com/office/drawing/2014/main" id="{413D75B5-BE74-4786-A11B-C6FA67A792E0}"/>
              </a:ext>
            </a:extLst>
          </p:cNvPr>
          <p:cNvSpPr>
            <a:spLocks noGrp="1"/>
          </p:cNvSpPr>
          <p:nvPr>
            <p:ph type="body" sz="quarter" idx="24" hasCustomPrompt="1"/>
          </p:nvPr>
        </p:nvSpPr>
        <p:spPr>
          <a:xfrm>
            <a:off x="7392986" y="3906726"/>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grpSp>
        <p:nvGrpSpPr>
          <p:cNvPr id="28" name="Group 27">
            <a:extLst>
              <a:ext uri="{FF2B5EF4-FFF2-40B4-BE49-F238E27FC236}">
                <a16:creationId xmlns:a16="http://schemas.microsoft.com/office/drawing/2014/main" id="{FCA906CB-8174-4D70-9BAB-1452C7CA173A}"/>
              </a:ext>
            </a:extLst>
          </p:cNvPr>
          <p:cNvGrpSpPr/>
          <p:nvPr/>
        </p:nvGrpSpPr>
        <p:grpSpPr>
          <a:xfrm>
            <a:off x="6564964" y="3906725"/>
            <a:ext cx="609600" cy="609600"/>
            <a:chOff x="838200" y="5195350"/>
            <a:chExt cx="609600" cy="609600"/>
          </a:xfrm>
        </p:grpSpPr>
        <p:sp>
          <p:nvSpPr>
            <p:cNvPr id="29" name="Rectangle: Rounded Corners 28">
              <a:extLst>
                <a:ext uri="{FF2B5EF4-FFF2-40B4-BE49-F238E27FC236}">
                  <a16:creationId xmlns:a16="http://schemas.microsoft.com/office/drawing/2014/main" id="{B5BDCFF7-4AB7-45AE-9D81-E9235072EC1E}"/>
                </a:ext>
              </a:extLst>
            </p:cNvPr>
            <p:cNvSpPr/>
            <p:nvPr/>
          </p:nvSpPr>
          <p:spPr>
            <a:xfrm>
              <a:off x="838200" y="519535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ubbles with solid fill">
              <a:extLst>
                <a:ext uri="{FF2B5EF4-FFF2-40B4-BE49-F238E27FC236}">
                  <a16:creationId xmlns:a16="http://schemas.microsoft.com/office/drawing/2014/main" id="{C833B056-DB6B-462E-8E09-8200F802D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044" y="5231194"/>
              <a:ext cx="537912" cy="537912"/>
            </a:xfrm>
            <a:prstGeom prst="rect">
              <a:avLst/>
            </a:prstGeom>
          </p:spPr>
        </p:pic>
      </p:grpSp>
      <p:sp>
        <p:nvSpPr>
          <p:cNvPr id="3" name="Slide Number Placeholder 2">
            <a:extLst>
              <a:ext uri="{FF2B5EF4-FFF2-40B4-BE49-F238E27FC236}">
                <a16:creationId xmlns:a16="http://schemas.microsoft.com/office/drawing/2014/main" id="{587CF1C3-0D84-EF07-D43B-7817EDCE53CA}"/>
              </a:ext>
            </a:extLst>
          </p:cNvPr>
          <p:cNvSpPr>
            <a:spLocks noGrp="1"/>
          </p:cNvSpPr>
          <p:nvPr>
            <p:ph type="sldNum" sz="quarter" idx="25"/>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2313238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5_Inside Page 03">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1B99A9F-69CE-4418-9200-1787EB9EBCBC}"/>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14779" b="8289"/>
          <a:stretch/>
        </p:blipFill>
        <p:spPr>
          <a:xfrm rot="5400000">
            <a:off x="4931527" y="-4945689"/>
            <a:ext cx="2328946" cy="12192000"/>
          </a:xfrm>
          <a:prstGeom prst="rect">
            <a:avLst/>
          </a:prstGeom>
        </p:spPr>
      </p:pic>
      <p:sp>
        <p:nvSpPr>
          <p:cNvPr id="32" name="Rectangle 31">
            <a:extLst>
              <a:ext uri="{FF2B5EF4-FFF2-40B4-BE49-F238E27FC236}">
                <a16:creationId xmlns:a16="http://schemas.microsoft.com/office/drawing/2014/main" id="{2B5A1CF8-587A-4574-849D-BD8B98030373}"/>
              </a:ext>
            </a:extLst>
          </p:cNvPr>
          <p:cNvSpPr/>
          <p:nvPr/>
        </p:nvSpPr>
        <p:spPr>
          <a:xfrm>
            <a:off x="637540" y="1001268"/>
            <a:ext cx="48768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4" name="Title 1">
            <a:extLst>
              <a:ext uri="{FF2B5EF4-FFF2-40B4-BE49-F238E27FC236}">
                <a16:creationId xmlns:a16="http://schemas.microsoft.com/office/drawing/2014/main" id="{889F1406-D6AB-4064-B82E-C6EE90C5314A}"/>
              </a:ext>
            </a:extLst>
          </p:cNvPr>
          <p:cNvSpPr>
            <a:spLocks noGrp="1"/>
          </p:cNvSpPr>
          <p:nvPr>
            <p:ph type="title"/>
          </p:nvPr>
        </p:nvSpPr>
        <p:spPr>
          <a:xfrm>
            <a:off x="535940" y="365125"/>
            <a:ext cx="11160759" cy="642747"/>
          </a:xfrm>
          <a:prstGeom prst="rect">
            <a:avLst/>
          </a:prstGeom>
        </p:spPr>
        <p:txBody>
          <a:bodyPr/>
          <a:lstStyle>
            <a:lvl1pPr>
              <a:defRPr sz="3200">
                <a:solidFill>
                  <a:schemeClr val="bg1"/>
                </a:solidFill>
                <a:latin typeface="+mj-lt"/>
              </a:defRPr>
            </a:lvl1pPr>
          </a:lstStyle>
          <a:p>
            <a:r>
              <a:rPr lang="en-US"/>
              <a:t>Click to edit Master title style</a:t>
            </a:r>
          </a:p>
        </p:txBody>
      </p:sp>
      <p:sp>
        <p:nvSpPr>
          <p:cNvPr id="33" name="TextBox 32">
            <a:extLst>
              <a:ext uri="{FF2B5EF4-FFF2-40B4-BE49-F238E27FC236}">
                <a16:creationId xmlns:a16="http://schemas.microsoft.com/office/drawing/2014/main" id="{E6CC490F-0B85-4672-B9C5-4C7B7E48E0C7}"/>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36" name="Straight Connector 35">
            <a:extLst>
              <a:ext uri="{FF2B5EF4-FFF2-40B4-BE49-F238E27FC236}">
                <a16:creationId xmlns:a16="http://schemas.microsoft.com/office/drawing/2014/main" id="{A6CA7111-77CB-4C1B-937C-1AAC1226A31C}"/>
              </a:ext>
            </a:extLst>
          </p:cNvPr>
          <p:cNvCxnSpPr>
            <a:cxnSpLocks/>
          </p:cNvCxnSpPr>
          <p:nvPr/>
        </p:nvCxnSpPr>
        <p:spPr>
          <a:xfrm>
            <a:off x="332014" y="6613986"/>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text, sign&#10;&#10;Description automatically generated">
            <a:extLst>
              <a:ext uri="{FF2B5EF4-FFF2-40B4-BE49-F238E27FC236}">
                <a16:creationId xmlns:a16="http://schemas.microsoft.com/office/drawing/2014/main" id="{3DDBD3C2-226C-4C50-93AA-56EBDC754E5A}"/>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2" name="Rectangle 1">
            <a:extLst>
              <a:ext uri="{FF2B5EF4-FFF2-40B4-BE49-F238E27FC236}">
                <a16:creationId xmlns:a16="http://schemas.microsoft.com/office/drawing/2014/main" id="{565F12D0-E09A-4D9D-91EC-36038587EB64}"/>
              </a:ext>
            </a:extLst>
          </p:cNvPr>
          <p:cNvSpPr/>
          <p:nvPr/>
        </p:nvSpPr>
        <p:spPr>
          <a:xfrm>
            <a:off x="535940" y="1494735"/>
            <a:ext cx="11160759" cy="470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0">
            <a:extLst>
              <a:ext uri="{FF2B5EF4-FFF2-40B4-BE49-F238E27FC236}">
                <a16:creationId xmlns:a16="http://schemas.microsoft.com/office/drawing/2014/main" id="{FE65E9B3-3C40-4CCB-8E93-AD54DD9D06A8}"/>
              </a:ext>
            </a:extLst>
          </p:cNvPr>
          <p:cNvSpPr>
            <a:spLocks noGrp="1"/>
          </p:cNvSpPr>
          <p:nvPr>
            <p:ph type="body" sz="quarter" idx="18" hasCustomPrompt="1"/>
          </p:nvPr>
        </p:nvSpPr>
        <p:spPr>
          <a:xfrm>
            <a:off x="1779613" y="1862082"/>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14" name="Rectangle: Rounded Corners 13">
            <a:extLst>
              <a:ext uri="{FF2B5EF4-FFF2-40B4-BE49-F238E27FC236}">
                <a16:creationId xmlns:a16="http://schemas.microsoft.com/office/drawing/2014/main" id="{B47E2596-1B23-4650-8246-5FD368459ED6}"/>
              </a:ext>
            </a:extLst>
          </p:cNvPr>
          <p:cNvSpPr/>
          <p:nvPr/>
        </p:nvSpPr>
        <p:spPr>
          <a:xfrm>
            <a:off x="951591" y="1862081"/>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 Placeholder 40">
            <a:extLst>
              <a:ext uri="{FF2B5EF4-FFF2-40B4-BE49-F238E27FC236}">
                <a16:creationId xmlns:a16="http://schemas.microsoft.com/office/drawing/2014/main" id="{9942B875-7746-46FF-9208-5DCEB31E7B25}"/>
              </a:ext>
            </a:extLst>
          </p:cNvPr>
          <p:cNvSpPr>
            <a:spLocks noGrp="1"/>
          </p:cNvSpPr>
          <p:nvPr>
            <p:ph type="body" sz="quarter" idx="20" hasCustomPrompt="1"/>
          </p:nvPr>
        </p:nvSpPr>
        <p:spPr>
          <a:xfrm>
            <a:off x="1779613" y="3077805"/>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19" name="Rectangle: Rounded Corners 18">
            <a:extLst>
              <a:ext uri="{FF2B5EF4-FFF2-40B4-BE49-F238E27FC236}">
                <a16:creationId xmlns:a16="http://schemas.microsoft.com/office/drawing/2014/main" id="{FFD6525E-F431-4477-BA0F-10DEAD693BC5}"/>
              </a:ext>
            </a:extLst>
          </p:cNvPr>
          <p:cNvSpPr/>
          <p:nvPr/>
        </p:nvSpPr>
        <p:spPr>
          <a:xfrm>
            <a:off x="951591" y="3077804"/>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40">
            <a:extLst>
              <a:ext uri="{FF2B5EF4-FFF2-40B4-BE49-F238E27FC236}">
                <a16:creationId xmlns:a16="http://schemas.microsoft.com/office/drawing/2014/main" id="{7A151B9F-F2C1-41BD-939B-3D6929ED03AB}"/>
              </a:ext>
            </a:extLst>
          </p:cNvPr>
          <p:cNvSpPr>
            <a:spLocks noGrp="1"/>
          </p:cNvSpPr>
          <p:nvPr>
            <p:ph type="body" sz="quarter" idx="22" hasCustomPrompt="1"/>
          </p:nvPr>
        </p:nvSpPr>
        <p:spPr>
          <a:xfrm>
            <a:off x="5372518" y="1864673"/>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24" name="Rectangle: Rounded Corners 23">
            <a:extLst>
              <a:ext uri="{FF2B5EF4-FFF2-40B4-BE49-F238E27FC236}">
                <a16:creationId xmlns:a16="http://schemas.microsoft.com/office/drawing/2014/main" id="{B25CC550-D670-4575-9939-EDF9B1B020E7}"/>
              </a:ext>
            </a:extLst>
          </p:cNvPr>
          <p:cNvSpPr/>
          <p:nvPr/>
        </p:nvSpPr>
        <p:spPr>
          <a:xfrm>
            <a:off x="4544496" y="1864672"/>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40">
            <a:extLst>
              <a:ext uri="{FF2B5EF4-FFF2-40B4-BE49-F238E27FC236}">
                <a16:creationId xmlns:a16="http://schemas.microsoft.com/office/drawing/2014/main" id="{413D75B5-BE74-4786-A11B-C6FA67A792E0}"/>
              </a:ext>
            </a:extLst>
          </p:cNvPr>
          <p:cNvSpPr>
            <a:spLocks noGrp="1"/>
          </p:cNvSpPr>
          <p:nvPr>
            <p:ph type="body" sz="quarter" idx="24" hasCustomPrompt="1"/>
          </p:nvPr>
        </p:nvSpPr>
        <p:spPr>
          <a:xfrm>
            <a:off x="5408362" y="3075601"/>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29" name="Rectangle: Rounded Corners 28">
            <a:extLst>
              <a:ext uri="{FF2B5EF4-FFF2-40B4-BE49-F238E27FC236}">
                <a16:creationId xmlns:a16="http://schemas.microsoft.com/office/drawing/2014/main" id="{B5BDCFF7-4AB7-45AE-9D81-E9235072EC1E}"/>
              </a:ext>
            </a:extLst>
          </p:cNvPr>
          <p:cNvSpPr/>
          <p:nvPr/>
        </p:nvSpPr>
        <p:spPr>
          <a:xfrm>
            <a:off x="4580340" y="3075600"/>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40">
            <a:extLst>
              <a:ext uri="{FF2B5EF4-FFF2-40B4-BE49-F238E27FC236}">
                <a16:creationId xmlns:a16="http://schemas.microsoft.com/office/drawing/2014/main" id="{59B97CCE-426A-46A4-BEFE-7051AF16041D}"/>
              </a:ext>
            </a:extLst>
          </p:cNvPr>
          <p:cNvSpPr>
            <a:spLocks noGrp="1"/>
          </p:cNvSpPr>
          <p:nvPr>
            <p:ph type="body" sz="quarter" idx="26" hasCustomPrompt="1"/>
          </p:nvPr>
        </p:nvSpPr>
        <p:spPr>
          <a:xfrm>
            <a:off x="8925623" y="1857585"/>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39" name="Rectangle: Rounded Corners 38">
            <a:extLst>
              <a:ext uri="{FF2B5EF4-FFF2-40B4-BE49-F238E27FC236}">
                <a16:creationId xmlns:a16="http://schemas.microsoft.com/office/drawing/2014/main" id="{40B68F88-173D-481F-86CD-27EF0D43910A}"/>
              </a:ext>
            </a:extLst>
          </p:cNvPr>
          <p:cNvSpPr/>
          <p:nvPr/>
        </p:nvSpPr>
        <p:spPr>
          <a:xfrm>
            <a:off x="8097601" y="1857584"/>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0">
            <a:extLst>
              <a:ext uri="{FF2B5EF4-FFF2-40B4-BE49-F238E27FC236}">
                <a16:creationId xmlns:a16="http://schemas.microsoft.com/office/drawing/2014/main" id="{F366AA53-3C70-4736-B75A-FC1BA2767AA7}"/>
              </a:ext>
            </a:extLst>
          </p:cNvPr>
          <p:cNvSpPr>
            <a:spLocks noGrp="1"/>
          </p:cNvSpPr>
          <p:nvPr>
            <p:ph type="body" sz="quarter" idx="28" hasCustomPrompt="1"/>
          </p:nvPr>
        </p:nvSpPr>
        <p:spPr>
          <a:xfrm>
            <a:off x="8961467" y="3068513"/>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44" name="Rectangle: Rounded Corners 43">
            <a:extLst>
              <a:ext uri="{FF2B5EF4-FFF2-40B4-BE49-F238E27FC236}">
                <a16:creationId xmlns:a16="http://schemas.microsoft.com/office/drawing/2014/main" id="{26F09325-240D-43C9-8763-B1B94A99E074}"/>
              </a:ext>
            </a:extLst>
          </p:cNvPr>
          <p:cNvSpPr/>
          <p:nvPr/>
        </p:nvSpPr>
        <p:spPr>
          <a:xfrm>
            <a:off x="8133445" y="3068512"/>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40">
            <a:extLst>
              <a:ext uri="{FF2B5EF4-FFF2-40B4-BE49-F238E27FC236}">
                <a16:creationId xmlns:a16="http://schemas.microsoft.com/office/drawing/2014/main" id="{5F23A245-2440-454F-BCBF-ED089E84232F}"/>
              </a:ext>
            </a:extLst>
          </p:cNvPr>
          <p:cNvSpPr>
            <a:spLocks noGrp="1"/>
          </p:cNvSpPr>
          <p:nvPr>
            <p:ph type="body" sz="quarter" idx="30" hasCustomPrompt="1"/>
          </p:nvPr>
        </p:nvSpPr>
        <p:spPr>
          <a:xfrm>
            <a:off x="1779613" y="4271186"/>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48" name="Rectangle: Rounded Corners 47">
            <a:extLst>
              <a:ext uri="{FF2B5EF4-FFF2-40B4-BE49-F238E27FC236}">
                <a16:creationId xmlns:a16="http://schemas.microsoft.com/office/drawing/2014/main" id="{3E6000CD-2E53-41C0-84D9-276B14FFADB1}"/>
              </a:ext>
            </a:extLst>
          </p:cNvPr>
          <p:cNvSpPr/>
          <p:nvPr/>
        </p:nvSpPr>
        <p:spPr>
          <a:xfrm>
            <a:off x="951591" y="4271185"/>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40">
            <a:extLst>
              <a:ext uri="{FF2B5EF4-FFF2-40B4-BE49-F238E27FC236}">
                <a16:creationId xmlns:a16="http://schemas.microsoft.com/office/drawing/2014/main" id="{15933699-395D-4D61-8D03-EC2562C0BCC6}"/>
              </a:ext>
            </a:extLst>
          </p:cNvPr>
          <p:cNvSpPr>
            <a:spLocks noGrp="1"/>
          </p:cNvSpPr>
          <p:nvPr>
            <p:ph type="body" sz="quarter" idx="32" hasCustomPrompt="1"/>
          </p:nvPr>
        </p:nvSpPr>
        <p:spPr>
          <a:xfrm>
            <a:off x="5408362" y="4268982"/>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51" name="Rectangle: Rounded Corners 50">
            <a:extLst>
              <a:ext uri="{FF2B5EF4-FFF2-40B4-BE49-F238E27FC236}">
                <a16:creationId xmlns:a16="http://schemas.microsoft.com/office/drawing/2014/main" id="{A01A1357-C00D-42FA-B7F2-3B9B3ED51400}"/>
              </a:ext>
            </a:extLst>
          </p:cNvPr>
          <p:cNvSpPr/>
          <p:nvPr/>
        </p:nvSpPr>
        <p:spPr>
          <a:xfrm>
            <a:off x="4580340" y="4268981"/>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40">
            <a:extLst>
              <a:ext uri="{FF2B5EF4-FFF2-40B4-BE49-F238E27FC236}">
                <a16:creationId xmlns:a16="http://schemas.microsoft.com/office/drawing/2014/main" id="{17130C66-0243-4039-B53C-05EC0021B479}"/>
              </a:ext>
            </a:extLst>
          </p:cNvPr>
          <p:cNvSpPr>
            <a:spLocks noGrp="1"/>
          </p:cNvSpPr>
          <p:nvPr>
            <p:ph type="body" sz="quarter" idx="34" hasCustomPrompt="1"/>
          </p:nvPr>
        </p:nvSpPr>
        <p:spPr>
          <a:xfrm>
            <a:off x="8961467" y="4261894"/>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54" name="Rectangle: Rounded Corners 53">
            <a:extLst>
              <a:ext uri="{FF2B5EF4-FFF2-40B4-BE49-F238E27FC236}">
                <a16:creationId xmlns:a16="http://schemas.microsoft.com/office/drawing/2014/main" id="{8D4722AB-D866-4299-B485-E7AD7889533A}"/>
              </a:ext>
            </a:extLst>
          </p:cNvPr>
          <p:cNvSpPr/>
          <p:nvPr/>
        </p:nvSpPr>
        <p:spPr>
          <a:xfrm>
            <a:off x="8133445" y="4261893"/>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40">
            <a:extLst>
              <a:ext uri="{FF2B5EF4-FFF2-40B4-BE49-F238E27FC236}">
                <a16:creationId xmlns:a16="http://schemas.microsoft.com/office/drawing/2014/main" id="{116132D5-CD1C-462E-81ED-D0C20EF27336}"/>
              </a:ext>
            </a:extLst>
          </p:cNvPr>
          <p:cNvSpPr>
            <a:spLocks noGrp="1"/>
          </p:cNvSpPr>
          <p:nvPr>
            <p:ph type="body" sz="quarter" idx="36" hasCustomPrompt="1"/>
          </p:nvPr>
        </p:nvSpPr>
        <p:spPr>
          <a:xfrm>
            <a:off x="1779613" y="5460497"/>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66" name="Rectangle: Rounded Corners 65">
            <a:extLst>
              <a:ext uri="{FF2B5EF4-FFF2-40B4-BE49-F238E27FC236}">
                <a16:creationId xmlns:a16="http://schemas.microsoft.com/office/drawing/2014/main" id="{B4548943-6E3F-4F9D-B622-F547533B13EA}"/>
              </a:ext>
            </a:extLst>
          </p:cNvPr>
          <p:cNvSpPr/>
          <p:nvPr/>
        </p:nvSpPr>
        <p:spPr>
          <a:xfrm>
            <a:off x="951591" y="5460496"/>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Placeholder 40">
            <a:extLst>
              <a:ext uri="{FF2B5EF4-FFF2-40B4-BE49-F238E27FC236}">
                <a16:creationId xmlns:a16="http://schemas.microsoft.com/office/drawing/2014/main" id="{C0254DD0-7C95-499A-A6BF-AF56C2688E34}"/>
              </a:ext>
            </a:extLst>
          </p:cNvPr>
          <p:cNvSpPr>
            <a:spLocks noGrp="1"/>
          </p:cNvSpPr>
          <p:nvPr>
            <p:ph type="body" sz="quarter" idx="38" hasCustomPrompt="1"/>
          </p:nvPr>
        </p:nvSpPr>
        <p:spPr>
          <a:xfrm>
            <a:off x="5408362" y="5458293"/>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69" name="Rectangle: Rounded Corners 68">
            <a:extLst>
              <a:ext uri="{FF2B5EF4-FFF2-40B4-BE49-F238E27FC236}">
                <a16:creationId xmlns:a16="http://schemas.microsoft.com/office/drawing/2014/main" id="{3B113329-A7F5-4460-88BF-5AB7F0F118AC}"/>
              </a:ext>
            </a:extLst>
          </p:cNvPr>
          <p:cNvSpPr/>
          <p:nvPr/>
        </p:nvSpPr>
        <p:spPr>
          <a:xfrm>
            <a:off x="4580340" y="5458292"/>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40">
            <a:extLst>
              <a:ext uri="{FF2B5EF4-FFF2-40B4-BE49-F238E27FC236}">
                <a16:creationId xmlns:a16="http://schemas.microsoft.com/office/drawing/2014/main" id="{B46987A9-C71D-472D-BECA-B6A9AF169E8A}"/>
              </a:ext>
            </a:extLst>
          </p:cNvPr>
          <p:cNvSpPr>
            <a:spLocks noGrp="1"/>
          </p:cNvSpPr>
          <p:nvPr>
            <p:ph type="body" sz="quarter" idx="40" hasCustomPrompt="1"/>
          </p:nvPr>
        </p:nvSpPr>
        <p:spPr>
          <a:xfrm>
            <a:off x="8961467" y="5451205"/>
            <a:ext cx="2286000" cy="237079"/>
          </a:xfrm>
          <a:prstGeom prst="rect">
            <a:avLst/>
          </a:prstGeom>
        </p:spPr>
        <p:txBody>
          <a:bodyPr/>
          <a:lstStyle>
            <a:lvl1pPr marL="0" indent="0">
              <a:buNone/>
              <a:defRPr sz="1800" b="1">
                <a:solidFill>
                  <a:schemeClr val="accent1"/>
                </a:solidFill>
                <a:latin typeface="+mj-lt"/>
              </a:defRPr>
            </a:lvl1pPr>
          </a:lstStyle>
          <a:p>
            <a:pPr lvl="0"/>
            <a:r>
              <a:rPr lang="en-US" err="1"/>
              <a:t>SubHeading</a:t>
            </a:r>
            <a:endParaRPr lang="en-US"/>
          </a:p>
        </p:txBody>
      </p:sp>
      <p:sp>
        <p:nvSpPr>
          <p:cNvPr id="72" name="Rectangle: Rounded Corners 71">
            <a:extLst>
              <a:ext uri="{FF2B5EF4-FFF2-40B4-BE49-F238E27FC236}">
                <a16:creationId xmlns:a16="http://schemas.microsoft.com/office/drawing/2014/main" id="{AA355218-4AB5-4A94-B504-EC3938D28B5F}"/>
              </a:ext>
            </a:extLst>
          </p:cNvPr>
          <p:cNvSpPr/>
          <p:nvPr/>
        </p:nvSpPr>
        <p:spPr>
          <a:xfrm>
            <a:off x="8133445" y="5451204"/>
            <a:ext cx="609600" cy="6096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40DD9FB-5FAD-B764-45A4-166F3B49DF40}"/>
              </a:ext>
            </a:extLst>
          </p:cNvPr>
          <p:cNvSpPr>
            <a:spLocks noGrp="1"/>
          </p:cNvSpPr>
          <p:nvPr>
            <p:ph type="sldNum" sz="quarter" idx="41"/>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0137412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 Items with Ic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270AE10-119B-4E7D-9500-A0519A82CF77}"/>
              </a:ext>
            </a:extLst>
          </p:cNvPr>
          <p:cNvSpPr/>
          <p:nvPr/>
        </p:nvSpPr>
        <p:spPr>
          <a:xfrm>
            <a:off x="3404870" y="1335742"/>
            <a:ext cx="2604836" cy="29324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334D495-829C-49F3-9735-3B31A4337F88}"/>
              </a:ext>
            </a:extLst>
          </p:cNvPr>
          <p:cNvSpPr/>
          <p:nvPr/>
        </p:nvSpPr>
        <p:spPr>
          <a:xfrm>
            <a:off x="6123940" y="1337592"/>
            <a:ext cx="2604836" cy="29324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9BD1E6-A0C8-4F27-B687-F61F126F7C9E}"/>
              </a:ext>
            </a:extLst>
          </p:cNvPr>
          <p:cNvSpPr/>
          <p:nvPr/>
        </p:nvSpPr>
        <p:spPr>
          <a:xfrm>
            <a:off x="8843010" y="1335741"/>
            <a:ext cx="2604836" cy="29324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1030391-7FBA-4E4A-96FA-0496B1F4A2E2}"/>
              </a:ext>
            </a:extLst>
          </p:cNvPr>
          <p:cNvSpPr/>
          <p:nvPr/>
        </p:nvSpPr>
        <p:spPr>
          <a:xfrm>
            <a:off x="685800" y="1335742"/>
            <a:ext cx="2604836" cy="29324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4">
            <a:extLst>
              <a:ext uri="{FF2B5EF4-FFF2-40B4-BE49-F238E27FC236}">
                <a16:creationId xmlns:a16="http://schemas.microsoft.com/office/drawing/2014/main" id="{3B239AC9-05BB-48F0-895A-DB0A73E1A3C0}"/>
              </a:ext>
            </a:extLst>
          </p:cNvPr>
          <p:cNvSpPr>
            <a:spLocks noGrp="1"/>
          </p:cNvSpPr>
          <p:nvPr>
            <p:ph type="body" sz="quarter" idx="14" hasCustomPrompt="1"/>
          </p:nvPr>
        </p:nvSpPr>
        <p:spPr>
          <a:xfrm>
            <a:off x="685800" y="4458175"/>
            <a:ext cx="10738980" cy="1878498"/>
          </a:xfrm>
          <a:prstGeom prst="rect">
            <a:avLst/>
          </a:prstGeom>
        </p:spPr>
        <p:txBody>
          <a:bodyPr/>
          <a:lstStyle>
            <a:lvl1pPr marL="342900" indent="-342900" algn="l">
              <a:buFont typeface="Wingdings" panose="05000000000000000000" pitchFamily="2" charset="2"/>
              <a:buChar char="§"/>
              <a:defRPr>
                <a:solidFill>
                  <a:schemeClr val="tx1"/>
                </a:solidFill>
                <a:latin typeface="+mn-lt"/>
              </a:defRPr>
            </a:lvl1pPr>
            <a:lvl2pPr marL="342880" indent="0" algn="l">
              <a:buNone/>
              <a:defRPr/>
            </a:lvl2pPr>
            <a:lvl3pPr marL="685760" indent="0" algn="l">
              <a:buNone/>
              <a:defRPr/>
            </a:lvl3pPr>
            <a:lvl4pPr marL="1028641" indent="0" algn="l">
              <a:buNone/>
              <a:defRPr/>
            </a:lvl4pPr>
            <a:lvl5pPr marL="1371520" indent="0" algn="l">
              <a:buNone/>
              <a:defRPr/>
            </a:lvl5pPr>
          </a:lstStyle>
          <a:p>
            <a:pPr lvl="0"/>
            <a:r>
              <a:rPr lang="en-US"/>
              <a:t>Text</a:t>
            </a:r>
          </a:p>
        </p:txBody>
      </p:sp>
      <p:sp>
        <p:nvSpPr>
          <p:cNvPr id="30" name="Text Placeholder 40">
            <a:extLst>
              <a:ext uri="{FF2B5EF4-FFF2-40B4-BE49-F238E27FC236}">
                <a16:creationId xmlns:a16="http://schemas.microsoft.com/office/drawing/2014/main" id="{59410A50-989C-4582-B364-FCC6D6AADF82}"/>
              </a:ext>
            </a:extLst>
          </p:cNvPr>
          <p:cNvSpPr>
            <a:spLocks noGrp="1"/>
          </p:cNvSpPr>
          <p:nvPr>
            <p:ph type="body" sz="quarter" idx="18" hasCustomPrompt="1"/>
          </p:nvPr>
        </p:nvSpPr>
        <p:spPr>
          <a:xfrm>
            <a:off x="914400" y="2740198"/>
            <a:ext cx="2133600" cy="364251"/>
          </a:xfrm>
          <a:prstGeom prst="rect">
            <a:avLst/>
          </a:prstGeom>
        </p:spPr>
        <p:txBody>
          <a:bodyPr/>
          <a:lstStyle>
            <a:lvl1pPr marL="0" indent="0" algn="l">
              <a:buNone/>
              <a:defRPr sz="1600" b="1">
                <a:solidFill>
                  <a:schemeClr val="tx2"/>
                </a:solidFill>
                <a:latin typeface="+mn-lt"/>
              </a:defRPr>
            </a:lvl1pPr>
          </a:lstStyle>
          <a:p>
            <a:pPr lvl="0"/>
            <a:r>
              <a:rPr lang="en-US" err="1"/>
              <a:t>SubHeading</a:t>
            </a:r>
            <a:endParaRPr lang="en-US"/>
          </a:p>
        </p:txBody>
      </p:sp>
      <p:sp>
        <p:nvSpPr>
          <p:cNvPr id="41" name="Text Placeholder 40">
            <a:extLst>
              <a:ext uri="{FF2B5EF4-FFF2-40B4-BE49-F238E27FC236}">
                <a16:creationId xmlns:a16="http://schemas.microsoft.com/office/drawing/2014/main" id="{A8F13AD9-0A36-435D-BEE0-CFFA2218537F}"/>
              </a:ext>
            </a:extLst>
          </p:cNvPr>
          <p:cNvSpPr>
            <a:spLocks noGrp="1"/>
          </p:cNvSpPr>
          <p:nvPr>
            <p:ph type="body" sz="quarter" idx="19" hasCustomPrompt="1"/>
          </p:nvPr>
        </p:nvSpPr>
        <p:spPr>
          <a:xfrm>
            <a:off x="3655261" y="2740197"/>
            <a:ext cx="2109953" cy="364251"/>
          </a:xfrm>
          <a:prstGeom prst="rect">
            <a:avLst/>
          </a:prstGeom>
        </p:spPr>
        <p:txBody>
          <a:bodyPr/>
          <a:lstStyle>
            <a:lvl1pPr marL="0" indent="0" algn="l">
              <a:buNone/>
              <a:defRPr sz="1600" b="1">
                <a:solidFill>
                  <a:schemeClr val="tx2"/>
                </a:solidFill>
                <a:latin typeface="+mn-lt"/>
              </a:defRPr>
            </a:lvl1pPr>
          </a:lstStyle>
          <a:p>
            <a:pPr lvl="0"/>
            <a:r>
              <a:rPr lang="en-US" err="1"/>
              <a:t>SubHeading</a:t>
            </a:r>
            <a:endParaRPr lang="en-US"/>
          </a:p>
        </p:txBody>
      </p:sp>
      <p:sp>
        <p:nvSpPr>
          <p:cNvPr id="42" name="Text Placeholder 40">
            <a:extLst>
              <a:ext uri="{FF2B5EF4-FFF2-40B4-BE49-F238E27FC236}">
                <a16:creationId xmlns:a16="http://schemas.microsoft.com/office/drawing/2014/main" id="{017768FA-CB61-464F-B3ED-248F69A59815}"/>
              </a:ext>
            </a:extLst>
          </p:cNvPr>
          <p:cNvSpPr>
            <a:spLocks noGrp="1"/>
          </p:cNvSpPr>
          <p:nvPr>
            <p:ph type="body" sz="quarter" idx="20" hasCustomPrompt="1"/>
          </p:nvPr>
        </p:nvSpPr>
        <p:spPr>
          <a:xfrm>
            <a:off x="6406018" y="2736707"/>
            <a:ext cx="2115855" cy="364251"/>
          </a:xfrm>
          <a:prstGeom prst="rect">
            <a:avLst/>
          </a:prstGeom>
        </p:spPr>
        <p:txBody>
          <a:bodyPr/>
          <a:lstStyle>
            <a:lvl1pPr marL="0" indent="0" algn="l">
              <a:buNone/>
              <a:defRPr sz="1600" b="1">
                <a:solidFill>
                  <a:schemeClr val="tx2"/>
                </a:solidFill>
                <a:latin typeface="+mn-lt"/>
              </a:defRPr>
            </a:lvl1pPr>
          </a:lstStyle>
          <a:p>
            <a:pPr lvl="0"/>
            <a:r>
              <a:rPr lang="en-US" err="1"/>
              <a:t>SubHeading</a:t>
            </a:r>
            <a:endParaRPr lang="en-US"/>
          </a:p>
        </p:txBody>
      </p:sp>
      <p:sp>
        <p:nvSpPr>
          <p:cNvPr id="43" name="Text Placeholder 40">
            <a:extLst>
              <a:ext uri="{FF2B5EF4-FFF2-40B4-BE49-F238E27FC236}">
                <a16:creationId xmlns:a16="http://schemas.microsoft.com/office/drawing/2014/main" id="{738D6689-1E9F-4D7B-8C01-0CD5344D7EDE}"/>
              </a:ext>
            </a:extLst>
          </p:cNvPr>
          <p:cNvSpPr>
            <a:spLocks noGrp="1"/>
          </p:cNvSpPr>
          <p:nvPr>
            <p:ph type="body" sz="quarter" idx="21" hasCustomPrompt="1"/>
          </p:nvPr>
        </p:nvSpPr>
        <p:spPr>
          <a:xfrm>
            <a:off x="9099018" y="2740195"/>
            <a:ext cx="2115854" cy="364251"/>
          </a:xfrm>
          <a:prstGeom prst="rect">
            <a:avLst/>
          </a:prstGeom>
        </p:spPr>
        <p:txBody>
          <a:bodyPr/>
          <a:lstStyle>
            <a:lvl1pPr marL="0" indent="0" algn="l">
              <a:buNone/>
              <a:defRPr sz="1600" b="1">
                <a:solidFill>
                  <a:schemeClr val="tx2"/>
                </a:solidFill>
                <a:latin typeface="+mn-lt"/>
              </a:defRPr>
            </a:lvl1pPr>
          </a:lstStyle>
          <a:p>
            <a:pPr lvl="0"/>
            <a:r>
              <a:rPr lang="en-US" err="1"/>
              <a:t>SubHeading</a:t>
            </a:r>
            <a:endParaRPr lang="en-US"/>
          </a:p>
        </p:txBody>
      </p:sp>
      <p:sp>
        <p:nvSpPr>
          <p:cNvPr id="44" name="Text Placeholder 40">
            <a:extLst>
              <a:ext uri="{FF2B5EF4-FFF2-40B4-BE49-F238E27FC236}">
                <a16:creationId xmlns:a16="http://schemas.microsoft.com/office/drawing/2014/main" id="{15CF2FAB-0724-4B0E-AC51-E90D1E746BC3}"/>
              </a:ext>
            </a:extLst>
          </p:cNvPr>
          <p:cNvSpPr>
            <a:spLocks noGrp="1"/>
          </p:cNvSpPr>
          <p:nvPr>
            <p:ph type="body" sz="quarter" idx="15" hasCustomPrompt="1"/>
          </p:nvPr>
        </p:nvSpPr>
        <p:spPr>
          <a:xfrm>
            <a:off x="932145" y="3309186"/>
            <a:ext cx="2115855" cy="769756"/>
          </a:xfrm>
          <a:prstGeom prst="rect">
            <a:avLst/>
          </a:prstGeom>
        </p:spPr>
        <p:txBody>
          <a:bodyPr/>
          <a:lstStyle>
            <a:lvl1pPr marL="0" indent="0">
              <a:buNone/>
              <a:defRPr sz="1600">
                <a:latin typeface="+mn-lt"/>
              </a:defRPr>
            </a:lvl1pPr>
          </a:lstStyle>
          <a:p>
            <a:pPr lvl="0"/>
            <a:r>
              <a:rPr lang="en-US"/>
              <a:t>Text</a:t>
            </a:r>
          </a:p>
        </p:txBody>
      </p:sp>
      <p:sp>
        <p:nvSpPr>
          <p:cNvPr id="45" name="Text Placeholder 40">
            <a:extLst>
              <a:ext uri="{FF2B5EF4-FFF2-40B4-BE49-F238E27FC236}">
                <a16:creationId xmlns:a16="http://schemas.microsoft.com/office/drawing/2014/main" id="{25409C7B-C8B3-4437-BD60-052DDCE097FA}"/>
              </a:ext>
            </a:extLst>
          </p:cNvPr>
          <p:cNvSpPr>
            <a:spLocks noGrp="1"/>
          </p:cNvSpPr>
          <p:nvPr>
            <p:ph type="body" sz="quarter" idx="22" hasCustomPrompt="1"/>
          </p:nvPr>
        </p:nvSpPr>
        <p:spPr>
          <a:xfrm>
            <a:off x="3649360" y="3309186"/>
            <a:ext cx="2115855" cy="769756"/>
          </a:xfrm>
          <a:prstGeom prst="rect">
            <a:avLst/>
          </a:prstGeom>
        </p:spPr>
        <p:txBody>
          <a:bodyPr/>
          <a:lstStyle>
            <a:lvl1pPr marL="0" indent="0">
              <a:buNone/>
              <a:defRPr sz="1600">
                <a:latin typeface="+mn-lt"/>
              </a:defRPr>
            </a:lvl1pPr>
          </a:lstStyle>
          <a:p>
            <a:pPr lvl="0"/>
            <a:r>
              <a:rPr lang="en-US"/>
              <a:t>Text</a:t>
            </a:r>
          </a:p>
        </p:txBody>
      </p:sp>
      <p:sp>
        <p:nvSpPr>
          <p:cNvPr id="46" name="Text Placeholder 40">
            <a:extLst>
              <a:ext uri="{FF2B5EF4-FFF2-40B4-BE49-F238E27FC236}">
                <a16:creationId xmlns:a16="http://schemas.microsoft.com/office/drawing/2014/main" id="{EBA97180-4D3A-4CF3-9B71-766EED234801}"/>
              </a:ext>
            </a:extLst>
          </p:cNvPr>
          <p:cNvSpPr>
            <a:spLocks noGrp="1"/>
          </p:cNvSpPr>
          <p:nvPr>
            <p:ph type="body" sz="quarter" idx="23" hasCustomPrompt="1"/>
          </p:nvPr>
        </p:nvSpPr>
        <p:spPr>
          <a:xfrm>
            <a:off x="6406019" y="3309186"/>
            <a:ext cx="2115855" cy="769756"/>
          </a:xfrm>
          <a:prstGeom prst="rect">
            <a:avLst/>
          </a:prstGeom>
        </p:spPr>
        <p:txBody>
          <a:bodyPr/>
          <a:lstStyle>
            <a:lvl1pPr marL="0" indent="0">
              <a:buNone/>
              <a:defRPr sz="1600">
                <a:latin typeface="+mn-lt"/>
              </a:defRPr>
            </a:lvl1pPr>
          </a:lstStyle>
          <a:p>
            <a:pPr lvl="0"/>
            <a:r>
              <a:rPr lang="en-US"/>
              <a:t>Text</a:t>
            </a:r>
          </a:p>
        </p:txBody>
      </p:sp>
      <p:sp>
        <p:nvSpPr>
          <p:cNvPr id="47" name="Text Placeholder 40">
            <a:extLst>
              <a:ext uri="{FF2B5EF4-FFF2-40B4-BE49-F238E27FC236}">
                <a16:creationId xmlns:a16="http://schemas.microsoft.com/office/drawing/2014/main" id="{729FCF2A-1535-4A00-9A91-179B83785B33}"/>
              </a:ext>
            </a:extLst>
          </p:cNvPr>
          <p:cNvSpPr>
            <a:spLocks noGrp="1"/>
          </p:cNvSpPr>
          <p:nvPr>
            <p:ph type="body" sz="quarter" idx="24" hasCustomPrompt="1"/>
          </p:nvPr>
        </p:nvSpPr>
        <p:spPr>
          <a:xfrm>
            <a:off x="9099018" y="3309186"/>
            <a:ext cx="2115855" cy="769756"/>
          </a:xfrm>
          <a:prstGeom prst="rect">
            <a:avLst/>
          </a:prstGeom>
        </p:spPr>
        <p:txBody>
          <a:bodyPr/>
          <a:lstStyle>
            <a:lvl1pPr marL="0" indent="0">
              <a:buNone/>
              <a:defRPr sz="1600">
                <a:latin typeface="+mn-lt"/>
              </a:defRPr>
            </a:lvl1pPr>
          </a:lstStyle>
          <a:p>
            <a:pPr lvl="0"/>
            <a:r>
              <a:rPr lang="en-US"/>
              <a:t>Text</a:t>
            </a:r>
          </a:p>
        </p:txBody>
      </p:sp>
      <p:sp>
        <p:nvSpPr>
          <p:cNvPr id="32" name="Rectangle 31">
            <a:extLst>
              <a:ext uri="{FF2B5EF4-FFF2-40B4-BE49-F238E27FC236}">
                <a16:creationId xmlns:a16="http://schemas.microsoft.com/office/drawing/2014/main" id="{FED20399-2548-442E-B7D5-04D1B0A15222}"/>
              </a:ext>
            </a:extLst>
          </p:cNvPr>
          <p:cNvSpPr/>
          <p:nvPr/>
        </p:nvSpPr>
        <p:spPr>
          <a:xfrm>
            <a:off x="637540" y="9885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3" name="Title 1">
            <a:extLst>
              <a:ext uri="{FF2B5EF4-FFF2-40B4-BE49-F238E27FC236}">
                <a16:creationId xmlns:a16="http://schemas.microsoft.com/office/drawing/2014/main" id="{7A079F3F-9B31-439A-AA5C-55057BC33090}"/>
              </a:ext>
            </a:extLst>
          </p:cNvPr>
          <p:cNvSpPr>
            <a:spLocks noGrp="1"/>
          </p:cNvSpPr>
          <p:nvPr>
            <p:ph type="title"/>
          </p:nvPr>
        </p:nvSpPr>
        <p:spPr>
          <a:xfrm>
            <a:off x="535940" y="365125"/>
            <a:ext cx="11160759"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31" name="TextBox 30">
            <a:extLst>
              <a:ext uri="{FF2B5EF4-FFF2-40B4-BE49-F238E27FC236}">
                <a16:creationId xmlns:a16="http://schemas.microsoft.com/office/drawing/2014/main" id="{5A976DEB-62D4-4CD3-AC92-FCD08BD19756}"/>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34" name="Straight Connector 33">
            <a:extLst>
              <a:ext uri="{FF2B5EF4-FFF2-40B4-BE49-F238E27FC236}">
                <a16:creationId xmlns:a16="http://schemas.microsoft.com/office/drawing/2014/main" id="{67BB1F68-5D4D-428E-8A92-AA79C8B0C65A}"/>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5" name="Picture 34" descr="A picture containing text, sign&#10;&#10;Description automatically generated">
            <a:extLst>
              <a:ext uri="{FF2B5EF4-FFF2-40B4-BE49-F238E27FC236}">
                <a16:creationId xmlns:a16="http://schemas.microsoft.com/office/drawing/2014/main" id="{54C706D9-1F17-4DC5-BE27-0D1AC4436DBD}"/>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6" name="Picture Placeholder 5">
            <a:extLst>
              <a:ext uri="{FF2B5EF4-FFF2-40B4-BE49-F238E27FC236}">
                <a16:creationId xmlns:a16="http://schemas.microsoft.com/office/drawing/2014/main" id="{02326CB3-DC20-4C2D-9F9F-D3E99BD37D0E}"/>
              </a:ext>
            </a:extLst>
          </p:cNvPr>
          <p:cNvSpPr>
            <a:spLocks noGrp="1"/>
          </p:cNvSpPr>
          <p:nvPr>
            <p:ph type="pic" sz="quarter" idx="25"/>
          </p:nvPr>
        </p:nvSpPr>
        <p:spPr>
          <a:xfrm>
            <a:off x="931863" y="1626255"/>
            <a:ext cx="923925" cy="923925"/>
          </a:xfrm>
          <a:prstGeom prst="rect">
            <a:avLst/>
          </a:prstGeom>
        </p:spPr>
        <p:txBody>
          <a:bodyPr/>
          <a:lstStyle>
            <a:lvl1pPr>
              <a:defRPr>
                <a:latin typeface="+mn-lt"/>
              </a:defRPr>
            </a:lvl1pPr>
          </a:lstStyle>
          <a:p>
            <a:r>
              <a:rPr lang="en-US"/>
              <a:t>Click icon to add picture</a:t>
            </a:r>
          </a:p>
        </p:txBody>
      </p:sp>
      <p:sp>
        <p:nvSpPr>
          <p:cNvPr id="37" name="Picture Placeholder 5">
            <a:extLst>
              <a:ext uri="{FF2B5EF4-FFF2-40B4-BE49-F238E27FC236}">
                <a16:creationId xmlns:a16="http://schemas.microsoft.com/office/drawing/2014/main" id="{1F91CB27-AA9E-4A57-AD3A-444B802608E9}"/>
              </a:ext>
            </a:extLst>
          </p:cNvPr>
          <p:cNvSpPr>
            <a:spLocks noGrp="1"/>
          </p:cNvSpPr>
          <p:nvPr>
            <p:ph type="pic" sz="quarter" idx="26"/>
          </p:nvPr>
        </p:nvSpPr>
        <p:spPr>
          <a:xfrm>
            <a:off x="3649360" y="1626255"/>
            <a:ext cx="923925" cy="923925"/>
          </a:xfrm>
          <a:prstGeom prst="rect">
            <a:avLst/>
          </a:prstGeom>
        </p:spPr>
        <p:txBody>
          <a:bodyPr/>
          <a:lstStyle>
            <a:lvl1pPr>
              <a:defRPr>
                <a:latin typeface="+mn-lt"/>
              </a:defRPr>
            </a:lvl1pPr>
          </a:lstStyle>
          <a:p>
            <a:r>
              <a:rPr lang="en-US"/>
              <a:t>Click icon to add picture</a:t>
            </a:r>
          </a:p>
        </p:txBody>
      </p:sp>
      <p:sp>
        <p:nvSpPr>
          <p:cNvPr id="38" name="Picture Placeholder 5">
            <a:extLst>
              <a:ext uri="{FF2B5EF4-FFF2-40B4-BE49-F238E27FC236}">
                <a16:creationId xmlns:a16="http://schemas.microsoft.com/office/drawing/2014/main" id="{4C805E51-D86B-4187-A5E1-86701D9EC114}"/>
              </a:ext>
            </a:extLst>
          </p:cNvPr>
          <p:cNvSpPr>
            <a:spLocks noGrp="1"/>
          </p:cNvSpPr>
          <p:nvPr>
            <p:ph type="pic" sz="quarter" idx="27"/>
          </p:nvPr>
        </p:nvSpPr>
        <p:spPr>
          <a:xfrm>
            <a:off x="6406018" y="1628116"/>
            <a:ext cx="923925" cy="923925"/>
          </a:xfrm>
          <a:prstGeom prst="rect">
            <a:avLst/>
          </a:prstGeom>
        </p:spPr>
        <p:txBody>
          <a:bodyPr/>
          <a:lstStyle>
            <a:lvl1pPr>
              <a:defRPr>
                <a:latin typeface="+mn-lt"/>
              </a:defRPr>
            </a:lvl1pPr>
          </a:lstStyle>
          <a:p>
            <a:r>
              <a:rPr lang="en-US"/>
              <a:t>Click icon to add picture</a:t>
            </a:r>
          </a:p>
        </p:txBody>
      </p:sp>
      <p:sp>
        <p:nvSpPr>
          <p:cNvPr id="39" name="Picture Placeholder 5">
            <a:extLst>
              <a:ext uri="{FF2B5EF4-FFF2-40B4-BE49-F238E27FC236}">
                <a16:creationId xmlns:a16="http://schemas.microsoft.com/office/drawing/2014/main" id="{31597460-EAF5-4837-BB2F-619B570FB449}"/>
              </a:ext>
            </a:extLst>
          </p:cNvPr>
          <p:cNvSpPr>
            <a:spLocks noGrp="1"/>
          </p:cNvSpPr>
          <p:nvPr>
            <p:ph type="pic" sz="quarter" idx="28"/>
          </p:nvPr>
        </p:nvSpPr>
        <p:spPr>
          <a:xfrm>
            <a:off x="9099018" y="1601159"/>
            <a:ext cx="923925" cy="923925"/>
          </a:xfrm>
          <a:prstGeom prst="rect">
            <a:avLst/>
          </a:prstGeom>
        </p:spPr>
        <p:txBody>
          <a:bodyPr/>
          <a:lstStyle>
            <a:lvl1pPr>
              <a:defRPr>
                <a:latin typeface="+mn-lt"/>
              </a:defRPr>
            </a:lvl1pPr>
          </a:lstStyle>
          <a:p>
            <a:r>
              <a:rPr lang="en-US"/>
              <a:t>Click icon to add picture</a:t>
            </a:r>
          </a:p>
        </p:txBody>
      </p:sp>
      <p:sp>
        <p:nvSpPr>
          <p:cNvPr id="2" name="Slide Number Placeholder 1">
            <a:extLst>
              <a:ext uri="{FF2B5EF4-FFF2-40B4-BE49-F238E27FC236}">
                <a16:creationId xmlns:a16="http://schemas.microsoft.com/office/drawing/2014/main" id="{3FFE5F7C-76E1-F51C-E4B4-6F2160F414FC}"/>
              </a:ext>
            </a:extLst>
          </p:cNvPr>
          <p:cNvSpPr>
            <a:spLocks noGrp="1"/>
          </p:cNvSpPr>
          <p:nvPr>
            <p:ph type="sldNum" sz="quarter" idx="29"/>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33155784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 Items with Pictur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EB18FE-717F-9F4F-B165-666F7BB1A8E5}"/>
              </a:ext>
            </a:extLst>
          </p:cNvPr>
          <p:cNvSpPr/>
          <p:nvPr/>
        </p:nvSpPr>
        <p:spPr>
          <a:xfrm>
            <a:off x="4613973" y="2802122"/>
            <a:ext cx="2019299" cy="63975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lur&#10;&#10;Description automatically generated">
            <a:extLst>
              <a:ext uri="{FF2B5EF4-FFF2-40B4-BE49-F238E27FC236}">
                <a16:creationId xmlns:a16="http://schemas.microsoft.com/office/drawing/2014/main" id="{217DDB63-35BD-4D71-9391-B4B253855D16}"/>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0" y="-9396"/>
            <a:ext cx="4114801" cy="6858000"/>
          </a:xfrm>
          <a:prstGeom prst="rect">
            <a:avLst/>
          </a:prstGeom>
        </p:spPr>
      </p:pic>
      <p:pic>
        <p:nvPicPr>
          <p:cNvPr id="18" name="Picture 17" descr="Text, icon&#10;&#10;Description automatically generated">
            <a:extLst>
              <a:ext uri="{FF2B5EF4-FFF2-40B4-BE49-F238E27FC236}">
                <a16:creationId xmlns:a16="http://schemas.microsoft.com/office/drawing/2014/main" id="{5AC0E3A1-A99F-8249-9E2C-024281DA0B9D}"/>
              </a:ext>
            </a:extLst>
          </p:cNvPr>
          <p:cNvPicPr>
            <a:picLocks noChangeAspect="1"/>
          </p:cNvPicPr>
          <p:nvPr/>
        </p:nvPicPr>
        <p:blipFill>
          <a:blip r:embed="rId3"/>
          <a:stretch>
            <a:fillRect/>
          </a:stretch>
        </p:blipFill>
        <p:spPr>
          <a:xfrm>
            <a:off x="522514" y="339753"/>
            <a:ext cx="2296886" cy="485535"/>
          </a:xfrm>
          <a:prstGeom prst="rect">
            <a:avLst/>
          </a:prstGeom>
        </p:spPr>
      </p:pic>
      <p:sp>
        <p:nvSpPr>
          <p:cNvPr id="2" name="Title 1">
            <a:extLst>
              <a:ext uri="{FF2B5EF4-FFF2-40B4-BE49-F238E27FC236}">
                <a16:creationId xmlns:a16="http://schemas.microsoft.com/office/drawing/2014/main" id="{296ECA0A-A40E-41DF-A0B7-09FA44AFA3C8}"/>
              </a:ext>
            </a:extLst>
          </p:cNvPr>
          <p:cNvSpPr>
            <a:spLocks noGrp="1"/>
          </p:cNvSpPr>
          <p:nvPr>
            <p:ph type="title"/>
          </p:nvPr>
        </p:nvSpPr>
        <p:spPr>
          <a:xfrm>
            <a:off x="522514" y="1333629"/>
            <a:ext cx="2982686" cy="1325563"/>
          </a:xfrm>
          <a:prstGeom prst="rect">
            <a:avLst/>
          </a:prstGeom>
        </p:spPr>
        <p:txBody>
          <a:bodyPr/>
          <a:lstStyle>
            <a:lvl1pPr>
              <a:defRPr sz="2400" cap="none" baseline="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627269E7-C10E-4523-A08E-6B6801523A77}"/>
              </a:ext>
            </a:extLst>
          </p:cNvPr>
          <p:cNvSpPr>
            <a:spLocks noGrp="1"/>
          </p:cNvSpPr>
          <p:nvPr>
            <p:ph type="body" sz="quarter" idx="13" hasCustomPrompt="1"/>
          </p:nvPr>
        </p:nvSpPr>
        <p:spPr>
          <a:xfrm>
            <a:off x="522288" y="2895600"/>
            <a:ext cx="2982912" cy="3373438"/>
          </a:xfrm>
          <a:prstGeom prst="rect">
            <a:avLst/>
          </a:prstGeom>
        </p:spPr>
        <p:txBody>
          <a:bodyPr/>
          <a:lstStyle>
            <a:lvl1pPr marL="0" indent="0">
              <a:buNone/>
              <a:defRPr sz="16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Description</a:t>
            </a:r>
          </a:p>
        </p:txBody>
      </p:sp>
      <p:sp>
        <p:nvSpPr>
          <p:cNvPr id="6" name="Text Placeholder 5">
            <a:extLst>
              <a:ext uri="{FF2B5EF4-FFF2-40B4-BE49-F238E27FC236}">
                <a16:creationId xmlns:a16="http://schemas.microsoft.com/office/drawing/2014/main" id="{33C6DC56-8CE0-4389-AC14-4C42BDB82390}"/>
              </a:ext>
            </a:extLst>
          </p:cNvPr>
          <p:cNvSpPr>
            <a:spLocks noGrp="1"/>
          </p:cNvSpPr>
          <p:nvPr>
            <p:ph type="body" sz="quarter" idx="14" hasCustomPrompt="1"/>
          </p:nvPr>
        </p:nvSpPr>
        <p:spPr>
          <a:xfrm>
            <a:off x="4823522" y="2971800"/>
            <a:ext cx="1600200" cy="455085"/>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16" name="Rectangle 15">
            <a:extLst>
              <a:ext uri="{FF2B5EF4-FFF2-40B4-BE49-F238E27FC236}">
                <a16:creationId xmlns:a16="http://schemas.microsoft.com/office/drawing/2014/main" id="{0CDE2907-A20B-456E-A29B-A7ECD76D3DD1}"/>
              </a:ext>
            </a:extLst>
          </p:cNvPr>
          <p:cNvSpPr/>
          <p:nvPr/>
        </p:nvSpPr>
        <p:spPr>
          <a:xfrm>
            <a:off x="7085267" y="2814995"/>
            <a:ext cx="2019299" cy="626878"/>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1CFB9A43-34D1-4B2C-A3FE-ED129B9C9F46}"/>
              </a:ext>
            </a:extLst>
          </p:cNvPr>
          <p:cNvSpPr>
            <a:spLocks noGrp="1"/>
          </p:cNvSpPr>
          <p:nvPr>
            <p:ph type="body" sz="quarter" idx="15" hasCustomPrompt="1"/>
          </p:nvPr>
        </p:nvSpPr>
        <p:spPr>
          <a:xfrm>
            <a:off x="7294816" y="2971800"/>
            <a:ext cx="1600200" cy="445446"/>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22" name="Rectangle 21">
            <a:extLst>
              <a:ext uri="{FF2B5EF4-FFF2-40B4-BE49-F238E27FC236}">
                <a16:creationId xmlns:a16="http://schemas.microsoft.com/office/drawing/2014/main" id="{611F1CF3-66DB-46AB-8A44-372BE34911D1}"/>
              </a:ext>
            </a:extLst>
          </p:cNvPr>
          <p:cNvSpPr/>
          <p:nvPr/>
        </p:nvSpPr>
        <p:spPr>
          <a:xfrm>
            <a:off x="9586018" y="2802122"/>
            <a:ext cx="2019299" cy="63975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5">
            <a:extLst>
              <a:ext uri="{FF2B5EF4-FFF2-40B4-BE49-F238E27FC236}">
                <a16:creationId xmlns:a16="http://schemas.microsoft.com/office/drawing/2014/main" id="{593FF398-8071-4A2F-8959-6ACD0EF91B72}"/>
              </a:ext>
            </a:extLst>
          </p:cNvPr>
          <p:cNvSpPr>
            <a:spLocks noGrp="1"/>
          </p:cNvSpPr>
          <p:nvPr>
            <p:ph type="body" sz="quarter" idx="16" hasCustomPrompt="1"/>
          </p:nvPr>
        </p:nvSpPr>
        <p:spPr>
          <a:xfrm>
            <a:off x="9779690" y="2960046"/>
            <a:ext cx="1600200" cy="457200"/>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10" name="Text Placeholder 9">
            <a:extLst>
              <a:ext uri="{FF2B5EF4-FFF2-40B4-BE49-F238E27FC236}">
                <a16:creationId xmlns:a16="http://schemas.microsoft.com/office/drawing/2014/main" id="{CEE04A57-D4C7-40D8-BDCB-AEEDB6FA70A4}"/>
              </a:ext>
            </a:extLst>
          </p:cNvPr>
          <p:cNvSpPr>
            <a:spLocks noGrp="1"/>
          </p:cNvSpPr>
          <p:nvPr>
            <p:ph type="body" sz="quarter" idx="17" hasCustomPrompt="1"/>
          </p:nvPr>
        </p:nvSpPr>
        <p:spPr>
          <a:xfrm>
            <a:off x="4613970" y="3611551"/>
            <a:ext cx="2019301" cy="2432050"/>
          </a:xfrm>
          <a:prstGeom prst="rect">
            <a:avLst/>
          </a:prstGeom>
        </p:spPr>
        <p:txBody>
          <a:bodyPr/>
          <a:lstStyle>
            <a:lvl1pPr marL="0" indent="0" algn="ctr">
              <a:buNone/>
              <a:defRPr>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26" name="Text Placeholder 9">
            <a:extLst>
              <a:ext uri="{FF2B5EF4-FFF2-40B4-BE49-F238E27FC236}">
                <a16:creationId xmlns:a16="http://schemas.microsoft.com/office/drawing/2014/main" id="{7B371F9B-9AED-4B32-BBA8-D99F04D87789}"/>
              </a:ext>
            </a:extLst>
          </p:cNvPr>
          <p:cNvSpPr>
            <a:spLocks noGrp="1"/>
          </p:cNvSpPr>
          <p:nvPr>
            <p:ph type="body" sz="quarter" idx="18" hasCustomPrompt="1"/>
          </p:nvPr>
        </p:nvSpPr>
        <p:spPr>
          <a:xfrm>
            <a:off x="7085265" y="3611551"/>
            <a:ext cx="2019301" cy="2432050"/>
          </a:xfrm>
          <a:prstGeom prst="rect">
            <a:avLst/>
          </a:prstGeom>
        </p:spPr>
        <p:txBody>
          <a:bodyPr/>
          <a:lstStyle>
            <a:lvl1pPr marL="0" indent="0" algn="ctr">
              <a:buNone/>
              <a:defRPr>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27" name="Text Placeholder 9">
            <a:extLst>
              <a:ext uri="{FF2B5EF4-FFF2-40B4-BE49-F238E27FC236}">
                <a16:creationId xmlns:a16="http://schemas.microsoft.com/office/drawing/2014/main" id="{52B2E3A6-7162-49D3-969B-3DEF4D255E2C}"/>
              </a:ext>
            </a:extLst>
          </p:cNvPr>
          <p:cNvSpPr>
            <a:spLocks noGrp="1"/>
          </p:cNvSpPr>
          <p:nvPr>
            <p:ph type="body" sz="quarter" idx="19" hasCustomPrompt="1"/>
          </p:nvPr>
        </p:nvSpPr>
        <p:spPr>
          <a:xfrm>
            <a:off x="9586018" y="3624446"/>
            <a:ext cx="2019301" cy="2432050"/>
          </a:xfrm>
          <a:prstGeom prst="rect">
            <a:avLst/>
          </a:prstGeom>
        </p:spPr>
        <p:txBody>
          <a:bodyPr/>
          <a:lstStyle>
            <a:lvl1pPr marL="0" indent="0" algn="ctr">
              <a:buNone/>
              <a:defRPr>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13" name="Picture Placeholder 12">
            <a:extLst>
              <a:ext uri="{FF2B5EF4-FFF2-40B4-BE49-F238E27FC236}">
                <a16:creationId xmlns:a16="http://schemas.microsoft.com/office/drawing/2014/main" id="{EB6DE44F-2FA0-42C1-B2EE-B1157652055D}"/>
              </a:ext>
            </a:extLst>
          </p:cNvPr>
          <p:cNvSpPr>
            <a:spLocks noGrp="1"/>
          </p:cNvSpPr>
          <p:nvPr>
            <p:ph type="pic" sz="quarter" idx="20"/>
          </p:nvPr>
        </p:nvSpPr>
        <p:spPr>
          <a:xfrm>
            <a:off x="4613275" y="838200"/>
            <a:ext cx="2019300" cy="1758950"/>
          </a:xfrm>
          <a:prstGeom prst="rect">
            <a:avLst/>
          </a:prstGeom>
        </p:spPr>
        <p:txBody>
          <a:bodyPr/>
          <a:lstStyle>
            <a:lvl1pPr>
              <a:defRPr>
                <a:latin typeface="+mn-lt"/>
              </a:defRPr>
            </a:lvl1pPr>
          </a:lstStyle>
          <a:p>
            <a:r>
              <a:rPr lang="en-US"/>
              <a:t>Click icon to add picture</a:t>
            </a:r>
          </a:p>
        </p:txBody>
      </p:sp>
      <p:sp>
        <p:nvSpPr>
          <p:cNvPr id="28" name="Picture Placeholder 12">
            <a:extLst>
              <a:ext uri="{FF2B5EF4-FFF2-40B4-BE49-F238E27FC236}">
                <a16:creationId xmlns:a16="http://schemas.microsoft.com/office/drawing/2014/main" id="{BB93EEFB-A2D0-4785-94C0-C79F2D538885}"/>
              </a:ext>
            </a:extLst>
          </p:cNvPr>
          <p:cNvSpPr>
            <a:spLocks noGrp="1"/>
          </p:cNvSpPr>
          <p:nvPr>
            <p:ph type="pic" sz="quarter" idx="21"/>
          </p:nvPr>
        </p:nvSpPr>
        <p:spPr>
          <a:xfrm>
            <a:off x="7085266" y="838200"/>
            <a:ext cx="2019300" cy="1758950"/>
          </a:xfrm>
          <a:prstGeom prst="rect">
            <a:avLst/>
          </a:prstGeom>
        </p:spPr>
        <p:txBody>
          <a:bodyPr/>
          <a:lstStyle>
            <a:lvl1pPr>
              <a:defRPr>
                <a:latin typeface="+mn-lt"/>
              </a:defRPr>
            </a:lvl1pPr>
          </a:lstStyle>
          <a:p>
            <a:r>
              <a:rPr lang="en-US"/>
              <a:t>Click icon to add picture</a:t>
            </a:r>
          </a:p>
        </p:txBody>
      </p:sp>
      <p:sp>
        <p:nvSpPr>
          <p:cNvPr id="29" name="Picture Placeholder 12">
            <a:extLst>
              <a:ext uri="{FF2B5EF4-FFF2-40B4-BE49-F238E27FC236}">
                <a16:creationId xmlns:a16="http://schemas.microsoft.com/office/drawing/2014/main" id="{9F1810FD-B69A-4F82-8953-8998F07EC057}"/>
              </a:ext>
            </a:extLst>
          </p:cNvPr>
          <p:cNvSpPr>
            <a:spLocks noGrp="1"/>
          </p:cNvSpPr>
          <p:nvPr>
            <p:ph type="pic" sz="quarter" idx="22"/>
          </p:nvPr>
        </p:nvSpPr>
        <p:spPr>
          <a:xfrm>
            <a:off x="9557257" y="839615"/>
            <a:ext cx="2019300" cy="1758950"/>
          </a:xfrm>
          <a:prstGeom prst="rect">
            <a:avLst/>
          </a:prstGeom>
        </p:spPr>
        <p:txBody>
          <a:bodyPr/>
          <a:lstStyle>
            <a:lvl1pPr>
              <a:defRPr>
                <a:latin typeface="+mn-lt"/>
              </a:defRPr>
            </a:lvl1pPr>
          </a:lstStyle>
          <a:p>
            <a:r>
              <a:rPr lang="en-US"/>
              <a:t>Click icon to add picture</a:t>
            </a:r>
          </a:p>
        </p:txBody>
      </p:sp>
      <p:sp>
        <p:nvSpPr>
          <p:cNvPr id="30" name="TextBox 29">
            <a:extLst>
              <a:ext uri="{FF2B5EF4-FFF2-40B4-BE49-F238E27FC236}">
                <a16:creationId xmlns:a16="http://schemas.microsoft.com/office/drawing/2014/main" id="{47780972-4728-472A-B0FC-BD969D903630}"/>
              </a:ext>
            </a:extLst>
          </p:cNvPr>
          <p:cNvSpPr txBox="1"/>
          <p:nvPr/>
        </p:nvSpPr>
        <p:spPr>
          <a:xfrm>
            <a:off x="4368800" y="6552822"/>
            <a:ext cx="75989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sp>
        <p:nvSpPr>
          <p:cNvPr id="3" name="Slide Number Placeholder 2">
            <a:extLst>
              <a:ext uri="{FF2B5EF4-FFF2-40B4-BE49-F238E27FC236}">
                <a16:creationId xmlns:a16="http://schemas.microsoft.com/office/drawing/2014/main" id="{81F548E0-AE79-08AD-86C2-0F5020157AC5}"/>
              </a:ext>
            </a:extLst>
          </p:cNvPr>
          <p:cNvSpPr>
            <a:spLocks noGrp="1"/>
          </p:cNvSpPr>
          <p:nvPr>
            <p:ph type="sldNum" sz="quarter" idx="23"/>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2396570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ub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433F31-3724-0844-A6A7-A9BA5C4F2A84}"/>
              </a:ext>
            </a:extLst>
          </p:cNvPr>
          <p:cNvSpPr/>
          <p:nvPr/>
        </p:nvSpPr>
        <p:spPr>
          <a:xfrm>
            <a:off x="0" y="0"/>
            <a:ext cx="12192000" cy="6858000"/>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lur&#10;&#10;Description automatically generated">
            <a:extLst>
              <a:ext uri="{FF2B5EF4-FFF2-40B4-BE49-F238E27FC236}">
                <a16:creationId xmlns:a16="http://schemas.microsoft.com/office/drawing/2014/main" id="{E1FE335D-0441-7D46-9FC1-2AFCA603B4BE}"/>
              </a:ext>
            </a:extLst>
          </p:cNvPr>
          <p:cNvPicPr>
            <a:picLocks noChangeAspect="1"/>
          </p:cNvPicPr>
          <p:nvPr/>
        </p:nvPicPr>
        <p:blipFill rotWithShape="1">
          <a:blip r:embed="rId2">
            <a:extLst>
              <a:ext uri="{28A0092B-C50C-407E-A947-70E740481C1C}">
                <a14:useLocalDpi xmlns:a14="http://schemas.microsoft.com/office/drawing/2010/main" val="0"/>
              </a:ext>
            </a:extLst>
          </a:blip>
          <a:srcRect l="565" t="8289" r="565" b="8289"/>
          <a:stretch/>
        </p:blipFill>
        <p:spPr>
          <a:xfrm>
            <a:off x="0" y="0"/>
            <a:ext cx="12192000"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3A9B182-EB8B-CE4A-9903-B60C07B10B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800" b="76683"/>
          <a:stretch/>
        </p:blipFill>
        <p:spPr>
          <a:xfrm>
            <a:off x="1348528" y="5049605"/>
            <a:ext cx="2255365" cy="80168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D7FE174-C17F-1D48-A39B-132DB0D539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07" t="25441" r="51133" b="52303"/>
          <a:stretch/>
        </p:blipFill>
        <p:spPr>
          <a:xfrm>
            <a:off x="6065611" y="5049605"/>
            <a:ext cx="2255365" cy="80168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5979EBA-74D3-634F-82F2-82FE48D3DA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354" t="25298" r="753" b="52952"/>
          <a:stretch/>
        </p:blipFill>
        <p:spPr>
          <a:xfrm>
            <a:off x="8412570" y="5049605"/>
            <a:ext cx="2255365" cy="801684"/>
          </a:xfrm>
          <a:prstGeom prst="rect">
            <a:avLst/>
          </a:prstGeom>
        </p:spPr>
      </p:pic>
      <p:pic>
        <p:nvPicPr>
          <p:cNvPr id="11" name="Picture 2" descr="Bachalpsee Lake (Grindelwald) - 2021 All You Need to Know BEFORE You Go  (with Photos) - Tripadvisor">
            <a:extLst>
              <a:ext uri="{FF2B5EF4-FFF2-40B4-BE49-F238E27FC236}">
                <a16:creationId xmlns:a16="http://schemas.microsoft.com/office/drawing/2014/main" id="{AD541EE6-B430-42FD-97C3-531CDE620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8" t="27659" r="3896" b="25343"/>
          <a:stretch/>
        </p:blipFill>
        <p:spPr bwMode="auto">
          <a:xfrm>
            <a:off x="3644900" y="5041900"/>
            <a:ext cx="2336800" cy="825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510D12-9B33-435D-ABA3-0871B83064AD}"/>
              </a:ext>
            </a:extLst>
          </p:cNvPr>
          <p:cNvSpPr>
            <a:spLocks noGrp="1"/>
          </p:cNvSpPr>
          <p:nvPr>
            <p:ph type="title"/>
          </p:nvPr>
        </p:nvSpPr>
        <p:spPr>
          <a:xfrm>
            <a:off x="859395" y="2579427"/>
            <a:ext cx="10515600" cy="1471873"/>
          </a:xfrm>
          <a:prstGeom prst="rect">
            <a:avLst/>
          </a:prstGeom>
        </p:spPr>
        <p:txBody>
          <a:bodyPr/>
          <a:lstStyle>
            <a:lvl1pPr algn="ctr">
              <a:defRPr>
                <a:solidFill>
                  <a:schemeClr val="bg1"/>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0D025137-7ED2-416D-8B08-41E193F5345F}"/>
              </a:ext>
            </a:extLst>
          </p:cNvPr>
          <p:cNvSpPr>
            <a:spLocks noGrp="1"/>
          </p:cNvSpPr>
          <p:nvPr>
            <p:ph type="body" sz="quarter" idx="10" hasCustomPrompt="1"/>
          </p:nvPr>
        </p:nvSpPr>
        <p:spPr>
          <a:xfrm>
            <a:off x="858838" y="4216400"/>
            <a:ext cx="10515600" cy="642938"/>
          </a:xfrm>
          <a:prstGeom prst="rect">
            <a:avLst/>
          </a:prstGeom>
        </p:spPr>
        <p:txBody>
          <a:bodyPr/>
          <a:lstStyle>
            <a:lvl1pPr marL="0" indent="0" algn="ctr">
              <a:buNone/>
              <a:defRPr>
                <a:solidFill>
                  <a:schemeClr val="bg1"/>
                </a:solidFill>
                <a:latin typeface="+mj-lt"/>
              </a:defRPr>
            </a:lvl1pPr>
          </a:lstStyle>
          <a:p>
            <a:pPr lvl="0"/>
            <a:r>
              <a:rPr lang="en-US">
                <a:latin typeface="+mj-lt"/>
              </a:rPr>
              <a:t>Subheading</a:t>
            </a:r>
            <a:endParaRPr lang="en-US"/>
          </a:p>
        </p:txBody>
      </p:sp>
      <p:sp>
        <p:nvSpPr>
          <p:cNvPr id="15" name="TextBox 14">
            <a:extLst>
              <a:ext uri="{FF2B5EF4-FFF2-40B4-BE49-F238E27FC236}">
                <a16:creationId xmlns:a16="http://schemas.microsoft.com/office/drawing/2014/main" id="{5BB6600A-08C9-4D1E-87F6-60F3F16F3DBC}"/>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6" name="Straight Connector 15">
            <a:extLst>
              <a:ext uri="{FF2B5EF4-FFF2-40B4-BE49-F238E27FC236}">
                <a16:creationId xmlns:a16="http://schemas.microsoft.com/office/drawing/2014/main" id="{D42D7566-BCCB-4915-99F9-DEB37C4E8858}"/>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Text, icon&#10;&#10;Description automatically generated">
            <a:extLst>
              <a:ext uri="{FF2B5EF4-FFF2-40B4-BE49-F238E27FC236}">
                <a16:creationId xmlns:a16="http://schemas.microsoft.com/office/drawing/2014/main" id="{21DB8A78-21A3-4754-A878-2459A8D7EAD9}"/>
              </a:ext>
            </a:extLst>
          </p:cNvPr>
          <p:cNvPicPr>
            <a:picLocks noChangeAspect="1"/>
          </p:cNvPicPr>
          <p:nvPr/>
        </p:nvPicPr>
        <p:blipFill>
          <a:blip r:embed="rId5"/>
          <a:stretch>
            <a:fillRect/>
          </a:stretch>
        </p:blipFill>
        <p:spPr>
          <a:xfrm>
            <a:off x="10324242" y="6357600"/>
            <a:ext cx="1704471" cy="360306"/>
          </a:xfrm>
          <a:prstGeom prst="rect">
            <a:avLst/>
          </a:prstGeom>
        </p:spPr>
      </p:pic>
      <p:sp>
        <p:nvSpPr>
          <p:cNvPr id="4" name="Slide Number Placeholder 3">
            <a:extLst>
              <a:ext uri="{FF2B5EF4-FFF2-40B4-BE49-F238E27FC236}">
                <a16:creationId xmlns:a16="http://schemas.microsoft.com/office/drawing/2014/main" id="{A8D266CB-A62C-7235-7ED9-10C122C691B7}"/>
              </a:ext>
            </a:extLst>
          </p:cNvPr>
          <p:cNvSpPr>
            <a:spLocks noGrp="1"/>
          </p:cNvSpPr>
          <p:nvPr>
            <p:ph type="sldNum" sz="quarter" idx="11"/>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3500165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4 Items with Pictur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EB18FE-717F-9F4F-B165-666F7BB1A8E5}"/>
              </a:ext>
            </a:extLst>
          </p:cNvPr>
          <p:cNvSpPr/>
          <p:nvPr/>
        </p:nvSpPr>
        <p:spPr>
          <a:xfrm>
            <a:off x="3392741" y="3026357"/>
            <a:ext cx="2471294" cy="63975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33C6DC56-8CE0-4389-AC14-4C42BDB82390}"/>
              </a:ext>
            </a:extLst>
          </p:cNvPr>
          <p:cNvSpPr>
            <a:spLocks noGrp="1"/>
          </p:cNvSpPr>
          <p:nvPr>
            <p:ph type="body" sz="quarter" idx="14" hasCustomPrompt="1"/>
          </p:nvPr>
        </p:nvSpPr>
        <p:spPr>
          <a:xfrm>
            <a:off x="3580717" y="3196035"/>
            <a:ext cx="2095341" cy="455085"/>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16" name="Rectangle 15">
            <a:extLst>
              <a:ext uri="{FF2B5EF4-FFF2-40B4-BE49-F238E27FC236}">
                <a16:creationId xmlns:a16="http://schemas.microsoft.com/office/drawing/2014/main" id="{0CDE2907-A20B-456E-A29B-A7ECD76D3DD1}"/>
              </a:ext>
            </a:extLst>
          </p:cNvPr>
          <p:cNvSpPr/>
          <p:nvPr/>
        </p:nvSpPr>
        <p:spPr>
          <a:xfrm>
            <a:off x="6289866" y="3026357"/>
            <a:ext cx="2500753" cy="626878"/>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1CFB9A43-34D1-4B2C-A3FE-ED129B9C9F46}"/>
              </a:ext>
            </a:extLst>
          </p:cNvPr>
          <p:cNvSpPr>
            <a:spLocks noGrp="1"/>
          </p:cNvSpPr>
          <p:nvPr>
            <p:ph type="body" sz="quarter" idx="15" hasCustomPrompt="1"/>
          </p:nvPr>
        </p:nvSpPr>
        <p:spPr>
          <a:xfrm>
            <a:off x="6471949" y="3196035"/>
            <a:ext cx="2136585" cy="445446"/>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22" name="Rectangle 21">
            <a:extLst>
              <a:ext uri="{FF2B5EF4-FFF2-40B4-BE49-F238E27FC236}">
                <a16:creationId xmlns:a16="http://schemas.microsoft.com/office/drawing/2014/main" id="{611F1CF3-66DB-46AB-8A44-372BE34911D1}"/>
              </a:ext>
            </a:extLst>
          </p:cNvPr>
          <p:cNvSpPr/>
          <p:nvPr/>
        </p:nvSpPr>
        <p:spPr>
          <a:xfrm>
            <a:off x="9163144" y="3014843"/>
            <a:ext cx="2500753" cy="63975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5">
            <a:extLst>
              <a:ext uri="{FF2B5EF4-FFF2-40B4-BE49-F238E27FC236}">
                <a16:creationId xmlns:a16="http://schemas.microsoft.com/office/drawing/2014/main" id="{593FF398-8071-4A2F-8959-6ACD0EF91B72}"/>
              </a:ext>
            </a:extLst>
          </p:cNvPr>
          <p:cNvSpPr>
            <a:spLocks noGrp="1"/>
          </p:cNvSpPr>
          <p:nvPr>
            <p:ph type="body" sz="quarter" idx="16" hasCustomPrompt="1"/>
          </p:nvPr>
        </p:nvSpPr>
        <p:spPr>
          <a:xfrm>
            <a:off x="9361209" y="3196035"/>
            <a:ext cx="2095636" cy="457200"/>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10" name="Text Placeholder 9">
            <a:extLst>
              <a:ext uri="{FF2B5EF4-FFF2-40B4-BE49-F238E27FC236}">
                <a16:creationId xmlns:a16="http://schemas.microsoft.com/office/drawing/2014/main" id="{CEE04A57-D4C7-40D8-BDCB-AEEDB6FA70A4}"/>
              </a:ext>
            </a:extLst>
          </p:cNvPr>
          <p:cNvSpPr>
            <a:spLocks noGrp="1"/>
          </p:cNvSpPr>
          <p:nvPr>
            <p:ph type="body" sz="quarter" idx="17" hasCustomPrompt="1"/>
          </p:nvPr>
        </p:nvSpPr>
        <p:spPr>
          <a:xfrm>
            <a:off x="3392741" y="3834388"/>
            <a:ext cx="2471295" cy="2432050"/>
          </a:xfrm>
          <a:prstGeom prst="rect">
            <a:avLst/>
          </a:prstGeom>
        </p:spPr>
        <p:txBody>
          <a:bodyPr/>
          <a:lstStyle>
            <a:lvl1pPr marL="0" indent="0" algn="ctr">
              <a:buNone/>
              <a:defRPr sz="1600">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26" name="Text Placeholder 9">
            <a:extLst>
              <a:ext uri="{FF2B5EF4-FFF2-40B4-BE49-F238E27FC236}">
                <a16:creationId xmlns:a16="http://schemas.microsoft.com/office/drawing/2014/main" id="{7B371F9B-9AED-4B32-BBA8-D99F04D87789}"/>
              </a:ext>
            </a:extLst>
          </p:cNvPr>
          <p:cNvSpPr>
            <a:spLocks noGrp="1"/>
          </p:cNvSpPr>
          <p:nvPr>
            <p:ph type="body" sz="quarter" idx="18" hasCustomPrompt="1"/>
          </p:nvPr>
        </p:nvSpPr>
        <p:spPr>
          <a:xfrm>
            <a:off x="6289866" y="3834388"/>
            <a:ext cx="2500753" cy="2432050"/>
          </a:xfrm>
          <a:prstGeom prst="rect">
            <a:avLst/>
          </a:prstGeom>
        </p:spPr>
        <p:txBody>
          <a:bodyPr/>
          <a:lstStyle>
            <a:lvl1pPr marL="0" indent="0" algn="ctr">
              <a:buNone/>
              <a:defRPr sz="1600">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27" name="Text Placeholder 9">
            <a:extLst>
              <a:ext uri="{FF2B5EF4-FFF2-40B4-BE49-F238E27FC236}">
                <a16:creationId xmlns:a16="http://schemas.microsoft.com/office/drawing/2014/main" id="{52B2E3A6-7162-49D3-969B-3DEF4D255E2C}"/>
              </a:ext>
            </a:extLst>
          </p:cNvPr>
          <p:cNvSpPr>
            <a:spLocks noGrp="1"/>
          </p:cNvSpPr>
          <p:nvPr>
            <p:ph type="body" sz="quarter" idx="19" hasCustomPrompt="1"/>
          </p:nvPr>
        </p:nvSpPr>
        <p:spPr>
          <a:xfrm>
            <a:off x="9177874" y="3824272"/>
            <a:ext cx="2471295" cy="2432050"/>
          </a:xfrm>
          <a:prstGeom prst="rect">
            <a:avLst/>
          </a:prstGeom>
        </p:spPr>
        <p:txBody>
          <a:bodyPr/>
          <a:lstStyle>
            <a:lvl1pPr marL="0" indent="0" algn="ctr">
              <a:buNone/>
              <a:defRPr sz="1600">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24" name="Rectangle 23">
            <a:extLst>
              <a:ext uri="{FF2B5EF4-FFF2-40B4-BE49-F238E27FC236}">
                <a16:creationId xmlns:a16="http://schemas.microsoft.com/office/drawing/2014/main" id="{C0274968-2DE1-44D0-B320-8EFC36648C7F}"/>
              </a:ext>
            </a:extLst>
          </p:cNvPr>
          <p:cNvSpPr/>
          <p:nvPr/>
        </p:nvSpPr>
        <p:spPr>
          <a:xfrm>
            <a:off x="535943" y="3014843"/>
            <a:ext cx="2472336" cy="63975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9B12DE53-DB37-490A-8A09-E4ED6592D804}"/>
              </a:ext>
            </a:extLst>
          </p:cNvPr>
          <p:cNvSpPr>
            <a:spLocks noGrp="1"/>
          </p:cNvSpPr>
          <p:nvPr>
            <p:ph type="body" sz="quarter" idx="23" hasCustomPrompt="1"/>
          </p:nvPr>
        </p:nvSpPr>
        <p:spPr>
          <a:xfrm>
            <a:off x="735155" y="3184521"/>
            <a:ext cx="2073908" cy="455085"/>
          </a:xfrm>
          <a:prstGeom prst="rect">
            <a:avLst/>
          </a:prstGeom>
        </p:spPr>
        <p:txBody>
          <a:bodyPr/>
          <a:lstStyle>
            <a:lvl1pPr marL="0" indent="0" algn="ctr">
              <a:buNone/>
              <a:defRPr sz="1600" b="1">
                <a:solidFill>
                  <a:schemeClr val="bg1"/>
                </a:solidFill>
                <a:latin typeface="+mn-lt"/>
              </a:defRPr>
            </a:lvl1pPr>
          </a:lstStyle>
          <a:p>
            <a:pPr lvl="0"/>
            <a:r>
              <a:rPr lang="en-US" err="1"/>
              <a:t>SubHeading</a:t>
            </a:r>
            <a:endParaRPr lang="en-US"/>
          </a:p>
        </p:txBody>
      </p:sp>
      <p:sp>
        <p:nvSpPr>
          <p:cNvPr id="30" name="Text Placeholder 9">
            <a:extLst>
              <a:ext uri="{FF2B5EF4-FFF2-40B4-BE49-F238E27FC236}">
                <a16:creationId xmlns:a16="http://schemas.microsoft.com/office/drawing/2014/main" id="{36CFC1E3-050B-4803-83FD-B91026E32B8C}"/>
              </a:ext>
            </a:extLst>
          </p:cNvPr>
          <p:cNvSpPr>
            <a:spLocks noGrp="1"/>
          </p:cNvSpPr>
          <p:nvPr>
            <p:ph type="body" sz="quarter" idx="24" hasCustomPrompt="1"/>
          </p:nvPr>
        </p:nvSpPr>
        <p:spPr>
          <a:xfrm>
            <a:off x="535940" y="3824272"/>
            <a:ext cx="2472339" cy="2432050"/>
          </a:xfrm>
          <a:prstGeom prst="rect">
            <a:avLst/>
          </a:prstGeom>
        </p:spPr>
        <p:txBody>
          <a:bodyPr/>
          <a:lstStyle>
            <a:lvl1pPr marL="0" indent="0" algn="ctr">
              <a:buNone/>
              <a:defRPr sz="1600">
                <a:latin typeface="+mn-lt"/>
              </a:defRPr>
            </a:lvl1pPr>
            <a:lvl2pPr marL="342880" indent="0" algn="ctr">
              <a:buNone/>
              <a:defRPr>
                <a:latin typeface="+mn-lt"/>
              </a:defRPr>
            </a:lvl2pPr>
            <a:lvl3pPr marL="685760" indent="0" algn="ctr">
              <a:buNone/>
              <a:defRPr>
                <a:latin typeface="+mn-lt"/>
              </a:defRPr>
            </a:lvl3pPr>
            <a:lvl4pPr marL="1028641" indent="0" algn="ctr">
              <a:buNone/>
              <a:defRPr>
                <a:latin typeface="+mn-lt"/>
              </a:defRPr>
            </a:lvl4pPr>
            <a:lvl5pPr marL="1371520" indent="0" algn="ctr">
              <a:buNone/>
              <a:defRPr>
                <a:latin typeface="+mn-lt"/>
              </a:defRPr>
            </a:lvl5pPr>
          </a:lstStyle>
          <a:p>
            <a:pPr lvl="0"/>
            <a:r>
              <a:rPr lang="en-US"/>
              <a:t>Text</a:t>
            </a:r>
          </a:p>
          <a:p>
            <a:pPr lvl="1"/>
            <a:endParaRPr lang="en-US"/>
          </a:p>
        </p:txBody>
      </p:sp>
      <p:sp>
        <p:nvSpPr>
          <p:cNvPr id="35" name="Rectangle 34">
            <a:extLst>
              <a:ext uri="{FF2B5EF4-FFF2-40B4-BE49-F238E27FC236}">
                <a16:creationId xmlns:a16="http://schemas.microsoft.com/office/drawing/2014/main" id="{72DF5575-B133-48E4-9248-D42100C35896}"/>
              </a:ext>
            </a:extLst>
          </p:cNvPr>
          <p:cNvSpPr/>
          <p:nvPr/>
        </p:nvSpPr>
        <p:spPr>
          <a:xfrm>
            <a:off x="637540" y="8234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36" name="Title 1">
            <a:extLst>
              <a:ext uri="{FF2B5EF4-FFF2-40B4-BE49-F238E27FC236}">
                <a16:creationId xmlns:a16="http://schemas.microsoft.com/office/drawing/2014/main" id="{A2137976-F8DB-4EA6-A5DC-F3F2DCFC3B73}"/>
              </a:ext>
            </a:extLst>
          </p:cNvPr>
          <p:cNvSpPr>
            <a:spLocks noGrp="1"/>
          </p:cNvSpPr>
          <p:nvPr>
            <p:ph type="title"/>
          </p:nvPr>
        </p:nvSpPr>
        <p:spPr>
          <a:xfrm>
            <a:off x="535940" y="212725"/>
            <a:ext cx="11160759"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31" name="TextBox 30">
            <a:extLst>
              <a:ext uri="{FF2B5EF4-FFF2-40B4-BE49-F238E27FC236}">
                <a16:creationId xmlns:a16="http://schemas.microsoft.com/office/drawing/2014/main" id="{4523862D-3ED6-4397-A3C0-0907BE99531A}"/>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41" name="Straight Connector 40">
            <a:extLst>
              <a:ext uri="{FF2B5EF4-FFF2-40B4-BE49-F238E27FC236}">
                <a16:creationId xmlns:a16="http://schemas.microsoft.com/office/drawing/2014/main" id="{F84A64B6-CDD7-458C-B002-ACC9104B5247}"/>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A picture containing text, sign&#10;&#10;Description automatically generated">
            <a:extLst>
              <a:ext uri="{FF2B5EF4-FFF2-40B4-BE49-F238E27FC236}">
                <a16:creationId xmlns:a16="http://schemas.microsoft.com/office/drawing/2014/main" id="{688BF035-C927-4A6C-84F6-07BF83FE73E8}"/>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3" name="Content Placeholder 2">
            <a:extLst>
              <a:ext uri="{FF2B5EF4-FFF2-40B4-BE49-F238E27FC236}">
                <a16:creationId xmlns:a16="http://schemas.microsoft.com/office/drawing/2014/main" id="{C7CE94E5-82D7-4717-96D4-7057C2F8A01D}"/>
              </a:ext>
            </a:extLst>
          </p:cNvPr>
          <p:cNvSpPr>
            <a:spLocks noGrp="1"/>
          </p:cNvSpPr>
          <p:nvPr>
            <p:ph sz="quarter" idx="25"/>
          </p:nvPr>
        </p:nvSpPr>
        <p:spPr>
          <a:xfrm>
            <a:off x="535940" y="1104900"/>
            <a:ext cx="2471738" cy="1735138"/>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2">
            <a:extLst>
              <a:ext uri="{FF2B5EF4-FFF2-40B4-BE49-F238E27FC236}">
                <a16:creationId xmlns:a16="http://schemas.microsoft.com/office/drawing/2014/main" id="{C5021292-6A50-42CA-A3B7-E49F403FC443}"/>
              </a:ext>
            </a:extLst>
          </p:cNvPr>
          <p:cNvSpPr>
            <a:spLocks noGrp="1"/>
          </p:cNvSpPr>
          <p:nvPr>
            <p:ph sz="quarter" idx="26"/>
          </p:nvPr>
        </p:nvSpPr>
        <p:spPr>
          <a:xfrm>
            <a:off x="3392297" y="1120287"/>
            <a:ext cx="2471738" cy="1735138"/>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2">
            <a:extLst>
              <a:ext uri="{FF2B5EF4-FFF2-40B4-BE49-F238E27FC236}">
                <a16:creationId xmlns:a16="http://schemas.microsoft.com/office/drawing/2014/main" id="{081FCF60-74C6-4905-82BB-726BAE596FA0}"/>
              </a:ext>
            </a:extLst>
          </p:cNvPr>
          <p:cNvSpPr>
            <a:spLocks noGrp="1"/>
          </p:cNvSpPr>
          <p:nvPr>
            <p:ph sz="quarter" idx="27"/>
          </p:nvPr>
        </p:nvSpPr>
        <p:spPr>
          <a:xfrm>
            <a:off x="6304372" y="1132549"/>
            <a:ext cx="2471738" cy="1735138"/>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2">
            <a:extLst>
              <a:ext uri="{FF2B5EF4-FFF2-40B4-BE49-F238E27FC236}">
                <a16:creationId xmlns:a16="http://schemas.microsoft.com/office/drawing/2014/main" id="{6FE1C182-7048-460C-AACD-B4BA765C64D9}"/>
              </a:ext>
            </a:extLst>
          </p:cNvPr>
          <p:cNvSpPr>
            <a:spLocks noGrp="1"/>
          </p:cNvSpPr>
          <p:nvPr>
            <p:ph sz="quarter" idx="28"/>
          </p:nvPr>
        </p:nvSpPr>
        <p:spPr>
          <a:xfrm>
            <a:off x="9161006" y="1120287"/>
            <a:ext cx="2471738" cy="1735138"/>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F28BC1AB-5A85-2BB5-5017-3CA11134A315}"/>
              </a:ext>
            </a:extLst>
          </p:cNvPr>
          <p:cNvSpPr>
            <a:spLocks noGrp="1"/>
          </p:cNvSpPr>
          <p:nvPr>
            <p:ph type="sldNum" sz="quarter" idx="29"/>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8673694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3F52FB6F-4E6E-41E9-8425-5A495887A113}"/>
              </a:ext>
            </a:extLst>
          </p:cNvPr>
          <p:cNvSpPr/>
          <p:nvPr/>
        </p:nvSpPr>
        <p:spPr>
          <a:xfrm>
            <a:off x="637540" y="988568"/>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54" name="Title 1">
            <a:extLst>
              <a:ext uri="{FF2B5EF4-FFF2-40B4-BE49-F238E27FC236}">
                <a16:creationId xmlns:a16="http://schemas.microsoft.com/office/drawing/2014/main" id="{74CE8F83-9075-4EDC-90EE-F522C3A01F99}"/>
              </a:ext>
            </a:extLst>
          </p:cNvPr>
          <p:cNvSpPr>
            <a:spLocks noGrp="1"/>
          </p:cNvSpPr>
          <p:nvPr>
            <p:ph type="title"/>
          </p:nvPr>
        </p:nvSpPr>
        <p:spPr>
          <a:xfrm>
            <a:off x="535940" y="365125"/>
            <a:ext cx="11160759" cy="642747"/>
          </a:xfrm>
          <a:prstGeom prst="rect">
            <a:avLst/>
          </a:prstGeom>
        </p:spPr>
        <p:txBody>
          <a:bodyPr/>
          <a:lstStyle>
            <a:lvl1pPr>
              <a:defRPr sz="3200">
                <a:solidFill>
                  <a:schemeClr val="tx2"/>
                </a:solidFill>
                <a:latin typeface="+mj-lt"/>
              </a:defRPr>
            </a:lvl1pPr>
          </a:lstStyle>
          <a:p>
            <a:r>
              <a:rPr lang="en-US"/>
              <a:t>Click to edit Master title style</a:t>
            </a:r>
          </a:p>
        </p:txBody>
      </p:sp>
      <p:sp>
        <p:nvSpPr>
          <p:cNvPr id="55" name="TextBox 54">
            <a:extLst>
              <a:ext uri="{FF2B5EF4-FFF2-40B4-BE49-F238E27FC236}">
                <a16:creationId xmlns:a16="http://schemas.microsoft.com/office/drawing/2014/main" id="{51903692-56CB-4B6A-90F2-88E81499B629}"/>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56" name="Straight Connector 55">
            <a:extLst>
              <a:ext uri="{FF2B5EF4-FFF2-40B4-BE49-F238E27FC236}">
                <a16:creationId xmlns:a16="http://schemas.microsoft.com/office/drawing/2014/main" id="{929A2318-6A67-4EDD-87BD-F758763381F1}"/>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7" name="Picture 56" descr="A picture containing text, sign&#10;&#10;Description automatically generated">
            <a:extLst>
              <a:ext uri="{FF2B5EF4-FFF2-40B4-BE49-F238E27FC236}">
                <a16:creationId xmlns:a16="http://schemas.microsoft.com/office/drawing/2014/main" id="{1241FE3C-04CB-4D61-BEE5-AD11BBF42630}"/>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3F615831-E617-71DE-C053-FE3720D38E45}"/>
              </a:ext>
            </a:extLst>
          </p:cNvPr>
          <p:cNvSpPr>
            <a:spLocks noGrp="1"/>
          </p:cNvSpPr>
          <p:nvPr>
            <p:ph type="sldNum" sz="quarter" idx="10"/>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968016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hank You P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00E3F1D-560B-9042-BF56-5896BBD2D18C}"/>
              </a:ext>
            </a:extLst>
          </p:cNvPr>
          <p:cNvSpPr/>
          <p:nvPr/>
        </p:nvSpPr>
        <p:spPr>
          <a:xfrm>
            <a:off x="0" y="0"/>
            <a:ext cx="12192000" cy="6858000"/>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blur&#10;&#10;Description automatically generated">
            <a:extLst>
              <a:ext uri="{FF2B5EF4-FFF2-40B4-BE49-F238E27FC236}">
                <a16:creationId xmlns:a16="http://schemas.microsoft.com/office/drawing/2014/main" id="{9735B03A-2578-3F4C-9EE4-20C5E7D7CAB0}"/>
              </a:ext>
            </a:extLst>
          </p:cNvPr>
          <p:cNvPicPr>
            <a:picLocks noChangeAspect="1"/>
          </p:cNvPicPr>
          <p:nvPr/>
        </p:nvPicPr>
        <p:blipFill rotWithShape="1">
          <a:blip r:embed="rId2">
            <a:extLst>
              <a:ext uri="{28A0092B-C50C-407E-A947-70E740481C1C}">
                <a14:useLocalDpi xmlns:a14="http://schemas.microsoft.com/office/drawing/2010/main" val="0"/>
              </a:ext>
            </a:extLst>
          </a:blip>
          <a:srcRect l="565" t="8289" r="565" b="8289"/>
          <a:stretch/>
        </p:blipFill>
        <p:spPr>
          <a:xfrm>
            <a:off x="0" y="0"/>
            <a:ext cx="12192000" cy="6858000"/>
          </a:xfrm>
          <a:prstGeom prst="rect">
            <a:avLst/>
          </a:prstGeom>
        </p:spPr>
      </p:pic>
      <p:pic>
        <p:nvPicPr>
          <p:cNvPr id="21" name="Picture 20" descr="Text, icon&#10;&#10;Description automatically generated">
            <a:extLst>
              <a:ext uri="{FF2B5EF4-FFF2-40B4-BE49-F238E27FC236}">
                <a16:creationId xmlns:a16="http://schemas.microsoft.com/office/drawing/2014/main" id="{9C076E8F-C47F-E147-9AE7-A309427EC819}"/>
              </a:ext>
            </a:extLst>
          </p:cNvPr>
          <p:cNvPicPr>
            <a:picLocks noChangeAspect="1"/>
          </p:cNvPicPr>
          <p:nvPr/>
        </p:nvPicPr>
        <p:blipFill>
          <a:blip r:embed="rId3"/>
          <a:stretch>
            <a:fillRect/>
          </a:stretch>
        </p:blipFill>
        <p:spPr>
          <a:xfrm>
            <a:off x="2919111" y="3216932"/>
            <a:ext cx="6353778" cy="1343116"/>
          </a:xfrm>
          <a:prstGeom prst="rect">
            <a:avLst/>
          </a:prstGeom>
        </p:spPr>
      </p:pic>
      <p:sp>
        <p:nvSpPr>
          <p:cNvPr id="30" name="TextBox 29">
            <a:extLst>
              <a:ext uri="{FF2B5EF4-FFF2-40B4-BE49-F238E27FC236}">
                <a16:creationId xmlns:a16="http://schemas.microsoft.com/office/drawing/2014/main" id="{58657345-BC59-4C44-8141-94DEDF4C0FA4}"/>
              </a:ext>
            </a:extLst>
          </p:cNvPr>
          <p:cNvSpPr txBox="1"/>
          <p:nvPr/>
        </p:nvSpPr>
        <p:spPr>
          <a:xfrm>
            <a:off x="460638" y="509390"/>
            <a:ext cx="797515" cy="123111"/>
          </a:xfrm>
          <a:prstGeom prst="rect">
            <a:avLst/>
          </a:prstGeom>
          <a:noFill/>
        </p:spPr>
        <p:txBody>
          <a:bodyPr wrap="square" lIns="0" tIns="0" rIns="0" bIns="0" rtlCol="0">
            <a:spAutoFit/>
          </a:bodyPr>
          <a:lstStyle/>
          <a:p>
            <a:pPr algn="l"/>
            <a:r>
              <a:rPr lang="en-US" sz="800">
                <a:solidFill>
                  <a:schemeClr val="bg1"/>
                </a:solidFill>
                <a:latin typeface="Arial" panose="020B0604020202020204" pitchFamily="34" charset="0"/>
                <a:cs typeface="Arial" panose="020B0604020202020204" pitchFamily="34" charset="0"/>
              </a:rPr>
              <a:t>CONFIDENTIAL</a:t>
            </a:r>
          </a:p>
        </p:txBody>
      </p:sp>
      <p:sp>
        <p:nvSpPr>
          <p:cNvPr id="31" name="TextBox 30">
            <a:extLst>
              <a:ext uri="{FF2B5EF4-FFF2-40B4-BE49-F238E27FC236}">
                <a16:creationId xmlns:a16="http://schemas.microsoft.com/office/drawing/2014/main" id="{7654FACE-E76A-1449-8C56-CDCEA39DABD7}"/>
              </a:ext>
            </a:extLst>
          </p:cNvPr>
          <p:cNvSpPr txBox="1"/>
          <p:nvPr/>
        </p:nvSpPr>
        <p:spPr>
          <a:xfrm>
            <a:off x="4990240" y="5012777"/>
            <a:ext cx="2211520" cy="276999"/>
          </a:xfrm>
          <a:prstGeom prst="rect">
            <a:avLst/>
          </a:prstGeom>
          <a:noFill/>
        </p:spPr>
        <p:txBody>
          <a:bodyPr wrap="square" lIns="0" tIns="0" rIns="0" bIns="0" rtlCol="0">
            <a:spAutoFit/>
          </a:bodyPr>
          <a:lstStyle/>
          <a:p>
            <a:pPr algn="ctr"/>
            <a:r>
              <a:rPr lang="en-US" sz="1800" b="1">
                <a:solidFill>
                  <a:schemeClr val="bg1"/>
                </a:solidFill>
                <a:latin typeface="Arial" panose="020B0604020202020204" pitchFamily="34" charset="0"/>
                <a:cs typeface="Arial" panose="020B0604020202020204" pitchFamily="34" charset="0"/>
              </a:rPr>
              <a:t>www.moleaer.com</a:t>
            </a:r>
          </a:p>
        </p:txBody>
      </p:sp>
      <p:sp>
        <p:nvSpPr>
          <p:cNvPr id="10" name="TextBox 9">
            <a:extLst>
              <a:ext uri="{FF2B5EF4-FFF2-40B4-BE49-F238E27FC236}">
                <a16:creationId xmlns:a16="http://schemas.microsoft.com/office/drawing/2014/main" id="{EBE03384-E955-4F4E-B780-C2C2E5B617EA}"/>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solidFill>
                <a:latin typeface="Arial" panose="020B0604020202020204" pitchFamily="34" charset="0"/>
                <a:cs typeface="Arial" panose="020B0604020202020204" pitchFamily="34" charset="0"/>
              </a:rPr>
              <a:t>CONFIDENTIAL   |    </a:t>
            </a:r>
            <a:r>
              <a:rPr lang="en-US" sz="500" b="0" i="0">
                <a:solidFill>
                  <a:schemeClr val="bg1"/>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2" name="Straight Connector 11">
            <a:extLst>
              <a:ext uri="{FF2B5EF4-FFF2-40B4-BE49-F238E27FC236}">
                <a16:creationId xmlns:a16="http://schemas.microsoft.com/office/drawing/2014/main" id="{301A38C7-0D18-45A8-B673-943E232A6748}"/>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775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hapter Page 02">
    <p:spTree>
      <p:nvGrpSpPr>
        <p:cNvPr id="1" name=""/>
        <p:cNvGrpSpPr/>
        <p:nvPr/>
      </p:nvGrpSpPr>
      <p:grpSpPr>
        <a:xfrm>
          <a:off x="0" y="0"/>
          <a:ext cx="0" cy="0"/>
          <a:chOff x="0" y="0"/>
          <a:chExt cx="0" cy="0"/>
        </a:xfrm>
      </p:grpSpPr>
      <p:pic>
        <p:nvPicPr>
          <p:cNvPr id="19" name="Picture 18" descr="A picture containing fence, building, metal, area&#10;&#10;Description automatically generated">
            <a:extLst>
              <a:ext uri="{FF2B5EF4-FFF2-40B4-BE49-F238E27FC236}">
                <a16:creationId xmlns:a16="http://schemas.microsoft.com/office/drawing/2014/main" id="{5504A00B-2F4C-2144-A755-F50B2447D3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643" t="98" r="33643" b="51227"/>
          <a:stretch/>
        </p:blipFill>
        <p:spPr>
          <a:xfrm>
            <a:off x="0" y="-2062"/>
            <a:ext cx="12192000" cy="6860061"/>
          </a:xfrm>
          <a:prstGeom prst="rect">
            <a:avLst/>
          </a:prstGeom>
        </p:spPr>
      </p:pic>
      <p:sp>
        <p:nvSpPr>
          <p:cNvPr id="12" name="TextBox 11">
            <a:extLst>
              <a:ext uri="{FF2B5EF4-FFF2-40B4-BE49-F238E27FC236}">
                <a16:creationId xmlns:a16="http://schemas.microsoft.com/office/drawing/2014/main" id="{8E310DB2-D823-EA4F-BC21-CB91BFE87D19}"/>
              </a:ext>
            </a:extLst>
          </p:cNvPr>
          <p:cNvSpPr txBox="1"/>
          <p:nvPr/>
        </p:nvSpPr>
        <p:spPr>
          <a:xfrm>
            <a:off x="433139" y="6607414"/>
            <a:ext cx="1060841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solidFill>
                <a:latin typeface="Arial" panose="020B0604020202020204" pitchFamily="34" charset="0"/>
                <a:cs typeface="Arial" panose="020B0604020202020204" pitchFamily="34" charset="0"/>
              </a:rPr>
              <a:t>CONFIDENTIAL   |    </a:t>
            </a:r>
            <a:r>
              <a:rPr lang="en-US" sz="500" b="0" i="0">
                <a:solidFill>
                  <a:schemeClr val="bg1"/>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20" name="Straight Connector 19">
            <a:extLst>
              <a:ext uri="{FF2B5EF4-FFF2-40B4-BE49-F238E27FC236}">
                <a16:creationId xmlns:a16="http://schemas.microsoft.com/office/drawing/2014/main" id="{AFE6195A-7CE1-FF40-A0CD-513B005017B0}"/>
              </a:ext>
            </a:extLst>
          </p:cNvPr>
          <p:cNvCxnSpPr>
            <a:cxnSpLocks/>
          </p:cNvCxnSpPr>
          <p:nvPr/>
        </p:nvCxnSpPr>
        <p:spPr>
          <a:xfrm>
            <a:off x="522514" y="6600539"/>
            <a:ext cx="11082803"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sign&#10;&#10;Description automatically generated">
            <a:extLst>
              <a:ext uri="{FF2B5EF4-FFF2-40B4-BE49-F238E27FC236}">
                <a16:creationId xmlns:a16="http://schemas.microsoft.com/office/drawing/2014/main" id="{420CF401-E4FD-3947-8D52-B40324DF622F}"/>
              </a:ext>
            </a:extLst>
          </p:cNvPr>
          <p:cNvPicPr>
            <a:picLocks noChangeAspect="1"/>
          </p:cNvPicPr>
          <p:nvPr/>
        </p:nvPicPr>
        <p:blipFill>
          <a:blip r:embed="rId3"/>
          <a:stretch>
            <a:fillRect/>
          </a:stretch>
        </p:blipFill>
        <p:spPr>
          <a:xfrm>
            <a:off x="522514" y="337066"/>
            <a:ext cx="2296886" cy="488222"/>
          </a:xfrm>
          <a:prstGeom prst="rect">
            <a:avLst/>
          </a:prstGeom>
        </p:spPr>
      </p:pic>
      <p:sp>
        <p:nvSpPr>
          <p:cNvPr id="2" name="Slide Number Placeholder 1">
            <a:extLst>
              <a:ext uri="{FF2B5EF4-FFF2-40B4-BE49-F238E27FC236}">
                <a16:creationId xmlns:a16="http://schemas.microsoft.com/office/drawing/2014/main" id="{8E350620-B6C6-C983-7574-2825D87C65FD}"/>
              </a:ext>
            </a:extLst>
          </p:cNvPr>
          <p:cNvSpPr>
            <a:spLocks noGrp="1"/>
          </p:cNvSpPr>
          <p:nvPr>
            <p:ph type="sldNum" sz="quarter" idx="10"/>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33437677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hapter Page 03">
    <p:spTree>
      <p:nvGrpSpPr>
        <p:cNvPr id="1" name=""/>
        <p:cNvGrpSpPr/>
        <p:nvPr/>
      </p:nvGrpSpPr>
      <p:grpSpPr>
        <a:xfrm>
          <a:off x="0" y="0"/>
          <a:ext cx="0" cy="0"/>
          <a:chOff x="0" y="0"/>
          <a:chExt cx="0" cy="0"/>
        </a:xfrm>
      </p:grpSpPr>
      <p:pic>
        <p:nvPicPr>
          <p:cNvPr id="15" name="Picture 14" descr="A body of water with trees in the background&#10;&#10;Description automatically generated">
            <a:extLst>
              <a:ext uri="{FF2B5EF4-FFF2-40B4-BE49-F238E27FC236}">
                <a16:creationId xmlns:a16="http://schemas.microsoft.com/office/drawing/2014/main" id="{2E0C744B-1FA4-874D-A6E3-D5C57F8AC9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593" t="42289" r="6593" b="21087"/>
          <a:stretch/>
        </p:blipFill>
        <p:spPr>
          <a:xfrm>
            <a:off x="0" y="0"/>
            <a:ext cx="12192000" cy="6858000"/>
          </a:xfrm>
          <a:prstGeom prst="rect">
            <a:avLst/>
          </a:prstGeom>
        </p:spPr>
      </p:pic>
      <p:sp>
        <p:nvSpPr>
          <p:cNvPr id="8" name="TextBox 7">
            <a:extLst>
              <a:ext uri="{FF2B5EF4-FFF2-40B4-BE49-F238E27FC236}">
                <a16:creationId xmlns:a16="http://schemas.microsoft.com/office/drawing/2014/main" id="{788B5F22-3094-094C-91B9-C47DF014C48E}"/>
              </a:ext>
            </a:extLst>
          </p:cNvPr>
          <p:cNvSpPr txBox="1"/>
          <p:nvPr/>
        </p:nvSpPr>
        <p:spPr>
          <a:xfrm>
            <a:off x="433139" y="6607414"/>
            <a:ext cx="1060841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solidFill>
                <a:latin typeface="Arial" panose="020B0604020202020204" pitchFamily="34" charset="0"/>
                <a:cs typeface="Arial" panose="020B0604020202020204" pitchFamily="34" charset="0"/>
              </a:rPr>
              <a:t>CONFIDENTIAL   |    </a:t>
            </a:r>
            <a:r>
              <a:rPr lang="en-US" sz="500" b="0" i="0">
                <a:solidFill>
                  <a:schemeClr val="bg1"/>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6" name="Straight Connector 15">
            <a:extLst>
              <a:ext uri="{FF2B5EF4-FFF2-40B4-BE49-F238E27FC236}">
                <a16:creationId xmlns:a16="http://schemas.microsoft.com/office/drawing/2014/main" id="{C0D65A6C-7985-1A46-865D-E4C50C0250E0}"/>
              </a:ext>
            </a:extLst>
          </p:cNvPr>
          <p:cNvCxnSpPr>
            <a:cxnSpLocks/>
          </p:cNvCxnSpPr>
          <p:nvPr/>
        </p:nvCxnSpPr>
        <p:spPr>
          <a:xfrm>
            <a:off x="522514" y="6600539"/>
            <a:ext cx="11082803"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sign&#10;&#10;Description automatically generated">
            <a:extLst>
              <a:ext uri="{FF2B5EF4-FFF2-40B4-BE49-F238E27FC236}">
                <a16:creationId xmlns:a16="http://schemas.microsoft.com/office/drawing/2014/main" id="{CD143138-AAA8-7D4A-A640-34B4492402A1}"/>
              </a:ext>
            </a:extLst>
          </p:cNvPr>
          <p:cNvPicPr>
            <a:picLocks noChangeAspect="1"/>
          </p:cNvPicPr>
          <p:nvPr/>
        </p:nvPicPr>
        <p:blipFill>
          <a:blip r:embed="rId3"/>
          <a:stretch>
            <a:fillRect/>
          </a:stretch>
        </p:blipFill>
        <p:spPr>
          <a:xfrm>
            <a:off x="522514" y="337066"/>
            <a:ext cx="2296886" cy="488222"/>
          </a:xfrm>
          <a:prstGeom prst="rect">
            <a:avLst/>
          </a:prstGeom>
        </p:spPr>
      </p:pic>
      <p:sp>
        <p:nvSpPr>
          <p:cNvPr id="2" name="Slide Number Placeholder 1">
            <a:extLst>
              <a:ext uri="{FF2B5EF4-FFF2-40B4-BE49-F238E27FC236}">
                <a16:creationId xmlns:a16="http://schemas.microsoft.com/office/drawing/2014/main" id="{C40FCA7C-E77F-66B8-C25B-45014B2CBF59}"/>
              </a:ext>
            </a:extLst>
          </p:cNvPr>
          <p:cNvSpPr>
            <a:spLocks noGrp="1"/>
          </p:cNvSpPr>
          <p:nvPr>
            <p:ph type="sldNum" sz="quarter" idx="10"/>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6813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hapter Page 0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BAB279C-BD50-0348-8303-699CD9D06765}"/>
              </a:ext>
            </a:extLst>
          </p:cNvPr>
          <p:cNvPicPr>
            <a:picLocks noChangeAspect="1"/>
          </p:cNvPicPr>
          <p:nvPr/>
        </p:nvPicPr>
        <p:blipFill>
          <a:blip r:embed="rId2"/>
          <a:stretch>
            <a:fillRect/>
          </a:stretch>
        </p:blipFill>
        <p:spPr>
          <a:xfrm>
            <a:off x="1805" y="0"/>
            <a:ext cx="12188389" cy="6858000"/>
          </a:xfrm>
          <a:prstGeom prst="rect">
            <a:avLst/>
          </a:prstGeom>
        </p:spPr>
      </p:pic>
      <p:sp>
        <p:nvSpPr>
          <p:cNvPr id="8" name="TextBox 7">
            <a:extLst>
              <a:ext uri="{FF2B5EF4-FFF2-40B4-BE49-F238E27FC236}">
                <a16:creationId xmlns:a16="http://schemas.microsoft.com/office/drawing/2014/main" id="{B1C2E2DF-62E0-A74C-8D6A-39321CCFE18F}"/>
              </a:ext>
            </a:extLst>
          </p:cNvPr>
          <p:cNvSpPr txBox="1"/>
          <p:nvPr/>
        </p:nvSpPr>
        <p:spPr>
          <a:xfrm>
            <a:off x="433139" y="6607414"/>
            <a:ext cx="1060841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solidFill>
                <a:latin typeface="Arial" panose="020B0604020202020204" pitchFamily="34" charset="0"/>
                <a:cs typeface="Arial" panose="020B0604020202020204" pitchFamily="34" charset="0"/>
              </a:rPr>
              <a:t>CONFIDENTIAL   |    </a:t>
            </a:r>
            <a:r>
              <a:rPr lang="en-US" sz="500" b="0" i="0">
                <a:solidFill>
                  <a:schemeClr val="bg1"/>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6" name="Straight Connector 15">
            <a:extLst>
              <a:ext uri="{FF2B5EF4-FFF2-40B4-BE49-F238E27FC236}">
                <a16:creationId xmlns:a16="http://schemas.microsoft.com/office/drawing/2014/main" id="{607773AA-790A-4440-94F0-E077A92FB92B}"/>
              </a:ext>
            </a:extLst>
          </p:cNvPr>
          <p:cNvCxnSpPr>
            <a:cxnSpLocks/>
          </p:cNvCxnSpPr>
          <p:nvPr/>
        </p:nvCxnSpPr>
        <p:spPr>
          <a:xfrm>
            <a:off x="522514" y="6600539"/>
            <a:ext cx="11082803"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sign&#10;&#10;Description automatically generated">
            <a:extLst>
              <a:ext uri="{FF2B5EF4-FFF2-40B4-BE49-F238E27FC236}">
                <a16:creationId xmlns:a16="http://schemas.microsoft.com/office/drawing/2014/main" id="{9B10290E-F0B1-7C44-BBFD-A3C638C1C9DE}"/>
              </a:ext>
            </a:extLst>
          </p:cNvPr>
          <p:cNvPicPr>
            <a:picLocks noChangeAspect="1"/>
          </p:cNvPicPr>
          <p:nvPr/>
        </p:nvPicPr>
        <p:blipFill>
          <a:blip r:embed="rId3"/>
          <a:stretch>
            <a:fillRect/>
          </a:stretch>
        </p:blipFill>
        <p:spPr>
          <a:xfrm>
            <a:off x="522514" y="337066"/>
            <a:ext cx="2296886" cy="488222"/>
          </a:xfrm>
          <a:prstGeom prst="rect">
            <a:avLst/>
          </a:prstGeom>
        </p:spPr>
      </p:pic>
      <p:sp>
        <p:nvSpPr>
          <p:cNvPr id="2" name="Slide Number Placeholder 1">
            <a:extLst>
              <a:ext uri="{FF2B5EF4-FFF2-40B4-BE49-F238E27FC236}">
                <a16:creationId xmlns:a16="http://schemas.microsoft.com/office/drawing/2014/main" id="{6B74C2EB-A606-A9F7-4D24-0706F35D55F7}"/>
              </a:ext>
            </a:extLst>
          </p:cNvPr>
          <p:cNvSpPr>
            <a:spLocks noGrp="1"/>
          </p:cNvSpPr>
          <p:nvPr>
            <p:ph type="sldNum" sz="quarter" idx="10"/>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0094395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07E3C4-EB12-4206-A002-C55A590C9E1E}"/>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7" name="Straight Connector 6">
            <a:extLst>
              <a:ext uri="{FF2B5EF4-FFF2-40B4-BE49-F238E27FC236}">
                <a16:creationId xmlns:a16="http://schemas.microsoft.com/office/drawing/2014/main" id="{7C01ECD7-2364-4DA8-BC49-61377964F35E}"/>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10;&#10;Description automatically generated">
            <a:extLst>
              <a:ext uri="{FF2B5EF4-FFF2-40B4-BE49-F238E27FC236}">
                <a16:creationId xmlns:a16="http://schemas.microsoft.com/office/drawing/2014/main" id="{549F8ADE-1D18-4B60-AB8B-93F3C1CBD3F6}"/>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3" name="Picture Placeholder 2">
            <a:extLst>
              <a:ext uri="{FF2B5EF4-FFF2-40B4-BE49-F238E27FC236}">
                <a16:creationId xmlns:a16="http://schemas.microsoft.com/office/drawing/2014/main" id="{56E3EF90-3EDB-4483-95B3-C9960A71E775}"/>
              </a:ext>
            </a:extLst>
          </p:cNvPr>
          <p:cNvSpPr>
            <a:spLocks noGrp="1"/>
          </p:cNvSpPr>
          <p:nvPr>
            <p:ph type="pic" sz="quarter" idx="10"/>
          </p:nvPr>
        </p:nvSpPr>
        <p:spPr>
          <a:xfrm>
            <a:off x="0" y="0"/>
            <a:ext cx="12192000" cy="6234113"/>
          </a:xfrm>
          <a:prstGeom prst="rect">
            <a:avLst/>
          </a:prstGeom>
        </p:spPr>
        <p:txBody>
          <a:bodyPr/>
          <a:lstStyle>
            <a:lvl1pPr>
              <a:defRPr>
                <a:latin typeface="+mj-lt"/>
                <a:ea typeface="MingLiU_HKSCS" panose="02020500000000000000" pitchFamily="18" charset="-120"/>
              </a:defRPr>
            </a:lvl1pPr>
          </a:lstStyle>
          <a:p>
            <a:r>
              <a:rPr lang="en-US"/>
              <a:t>Click icon to add picture</a:t>
            </a:r>
          </a:p>
        </p:txBody>
      </p:sp>
      <p:sp>
        <p:nvSpPr>
          <p:cNvPr id="2" name="Slide Number Placeholder 1">
            <a:extLst>
              <a:ext uri="{FF2B5EF4-FFF2-40B4-BE49-F238E27FC236}">
                <a16:creationId xmlns:a16="http://schemas.microsoft.com/office/drawing/2014/main" id="{7ADD0891-1760-FBBF-0F9F-32E2E281772D}"/>
              </a:ext>
            </a:extLst>
          </p:cNvPr>
          <p:cNvSpPr>
            <a:spLocks noGrp="1"/>
          </p:cNvSpPr>
          <p:nvPr>
            <p:ph type="sldNum" sz="quarter" idx="11"/>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538293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2_Inside Page 04">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4523862D-3ED6-4397-A3C0-0907BE99531A}"/>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41" name="Straight Connector 40">
            <a:extLst>
              <a:ext uri="{FF2B5EF4-FFF2-40B4-BE49-F238E27FC236}">
                <a16:creationId xmlns:a16="http://schemas.microsoft.com/office/drawing/2014/main" id="{F84A64B6-CDD7-458C-B002-ACC9104B5247}"/>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A picture containing text, sign&#10;&#10;Description automatically generated">
            <a:extLst>
              <a:ext uri="{FF2B5EF4-FFF2-40B4-BE49-F238E27FC236}">
                <a16:creationId xmlns:a16="http://schemas.microsoft.com/office/drawing/2014/main" id="{688BF035-C927-4A6C-84F6-07BF83FE73E8}"/>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32" name="TextBox 31">
            <a:extLst>
              <a:ext uri="{FF2B5EF4-FFF2-40B4-BE49-F238E27FC236}">
                <a16:creationId xmlns:a16="http://schemas.microsoft.com/office/drawing/2014/main" id="{8265B02C-FF09-4DB0-95EA-ACC082871B88}"/>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33" name="Straight Connector 32">
            <a:extLst>
              <a:ext uri="{FF2B5EF4-FFF2-40B4-BE49-F238E27FC236}">
                <a16:creationId xmlns:a16="http://schemas.microsoft.com/office/drawing/2014/main" id="{75936E30-444A-4948-996C-68B7FF9392BC}"/>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picture containing text, sign&#10;&#10;Description automatically generated">
            <a:extLst>
              <a:ext uri="{FF2B5EF4-FFF2-40B4-BE49-F238E27FC236}">
                <a16:creationId xmlns:a16="http://schemas.microsoft.com/office/drawing/2014/main" id="{82634C66-3E63-4563-8C4F-B1F5F663B426}"/>
              </a:ext>
            </a:extLst>
          </p:cNvPr>
          <p:cNvPicPr>
            <a:picLocks noChangeAspect="1"/>
          </p:cNvPicPr>
          <p:nvPr/>
        </p:nvPicPr>
        <p:blipFill>
          <a:blip r:embed="rId2"/>
          <a:stretch>
            <a:fillRect/>
          </a:stretch>
        </p:blipFill>
        <p:spPr>
          <a:xfrm>
            <a:off x="10394664" y="6425544"/>
            <a:ext cx="1589634" cy="337890"/>
          </a:xfrm>
          <a:prstGeom prst="rect">
            <a:avLst/>
          </a:prstGeom>
        </p:spPr>
      </p:pic>
      <p:sp>
        <p:nvSpPr>
          <p:cNvPr id="2" name="Slide Number Placeholder 1">
            <a:extLst>
              <a:ext uri="{FF2B5EF4-FFF2-40B4-BE49-F238E27FC236}">
                <a16:creationId xmlns:a16="http://schemas.microsoft.com/office/drawing/2014/main" id="{19A04362-FEBA-8889-8E59-152379FE7203}"/>
              </a:ext>
            </a:extLst>
          </p:cNvPr>
          <p:cNvSpPr>
            <a:spLocks noGrp="1"/>
          </p:cNvSpPr>
          <p:nvPr>
            <p:ph type="sldNum" sz="quarter" idx="10"/>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36668958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Inside Page 0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6A8C29-86EC-154F-B3BC-EBCDBD4F8B3A}"/>
              </a:ext>
            </a:extLst>
          </p:cNvPr>
          <p:cNvSpPr/>
          <p:nvPr userDrawn="1"/>
        </p:nvSpPr>
        <p:spPr>
          <a:xfrm>
            <a:off x="-1" y="-1"/>
            <a:ext cx="4114802" cy="685800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lur&#10;&#10;Description automatically generated">
            <a:extLst>
              <a:ext uri="{FF2B5EF4-FFF2-40B4-BE49-F238E27FC236}">
                <a16:creationId xmlns:a16="http://schemas.microsoft.com/office/drawing/2014/main" id="{6F97BBAE-15D2-864F-A709-4CF792DBB0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705" t="8289" r="7926" b="8289"/>
          <a:stretch/>
        </p:blipFill>
        <p:spPr>
          <a:xfrm>
            <a:off x="0" y="0"/>
            <a:ext cx="4114801" cy="6858000"/>
          </a:xfrm>
          <a:prstGeom prst="rect">
            <a:avLst/>
          </a:prstGeom>
        </p:spPr>
      </p:pic>
      <p:sp>
        <p:nvSpPr>
          <p:cNvPr id="8" name="Slide Number Placeholder 31">
            <a:extLst>
              <a:ext uri="{FF2B5EF4-FFF2-40B4-BE49-F238E27FC236}">
                <a16:creationId xmlns:a16="http://schemas.microsoft.com/office/drawing/2014/main" id="{7C6737D9-D9B6-704D-B64C-DE71CC3C5421}"/>
              </a:ext>
            </a:extLst>
          </p:cNvPr>
          <p:cNvSpPr txBox="1">
            <a:spLocks/>
          </p:cNvSpPr>
          <p:nvPr userDrawn="1"/>
        </p:nvSpPr>
        <p:spPr>
          <a:xfrm>
            <a:off x="482157" y="1080402"/>
            <a:ext cx="393660" cy="169278"/>
          </a:xfrm>
          <a:prstGeom prst="rect">
            <a:avLst/>
          </a:prstGeom>
          <a:noFill/>
        </p:spPr>
        <p:txBody>
          <a:bodyPr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800" kern="1200">
                <a:solidFill>
                  <a:srgbClr val="92D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7AD926-2798-8344-AC61-B17B4577245A}" type="slidenum">
              <a:rPr lang="en-US" sz="700" smtClean="0">
                <a:latin typeface="Arial" panose="020B0604020202020204" pitchFamily="34" charset="0"/>
                <a:cs typeface="Arial" panose="020B0604020202020204" pitchFamily="34" charset="0"/>
              </a:rPr>
              <a:pPr/>
              <a:t>‹#›</a:t>
            </a:fld>
            <a:endParaRPr lang="en-US" sz="7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A49D0-C590-4141-B9F3-F2B69C33A000}"/>
              </a:ext>
            </a:extLst>
          </p:cNvPr>
          <p:cNvSpPr/>
          <p:nvPr userDrawn="1"/>
        </p:nvSpPr>
        <p:spPr>
          <a:xfrm>
            <a:off x="522514" y="1074612"/>
            <a:ext cx="312946" cy="180858"/>
          </a:xfrm>
          <a:prstGeom prst="rect">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 icon&#10;&#10;Description automatically generated">
            <a:extLst>
              <a:ext uri="{FF2B5EF4-FFF2-40B4-BE49-F238E27FC236}">
                <a16:creationId xmlns:a16="http://schemas.microsoft.com/office/drawing/2014/main" id="{F9E290C1-260B-EF4D-A916-53806F6BC5AB}"/>
              </a:ext>
            </a:extLst>
          </p:cNvPr>
          <p:cNvPicPr>
            <a:picLocks noChangeAspect="1"/>
          </p:cNvPicPr>
          <p:nvPr userDrawn="1"/>
        </p:nvPicPr>
        <p:blipFill>
          <a:blip r:embed="rId3"/>
          <a:stretch>
            <a:fillRect/>
          </a:stretch>
        </p:blipFill>
        <p:spPr>
          <a:xfrm>
            <a:off x="522514" y="339753"/>
            <a:ext cx="2296886" cy="485535"/>
          </a:xfrm>
          <a:prstGeom prst="rect">
            <a:avLst/>
          </a:prstGeom>
        </p:spPr>
      </p:pic>
      <p:sp>
        <p:nvSpPr>
          <p:cNvPr id="2" name="Slide Number Placeholder 1">
            <a:extLst>
              <a:ext uri="{FF2B5EF4-FFF2-40B4-BE49-F238E27FC236}">
                <a16:creationId xmlns:a16="http://schemas.microsoft.com/office/drawing/2014/main" id="{E9C6E92F-BC78-0BD5-C903-6D6B30B3A8D9}"/>
              </a:ext>
            </a:extLst>
          </p:cNvPr>
          <p:cNvSpPr>
            <a:spLocks noGrp="1"/>
          </p:cNvSpPr>
          <p:nvPr>
            <p:ph type="sldNum" sz="quarter" idx="10"/>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3364133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oleaer Core 1">
    <p:spTree>
      <p:nvGrpSpPr>
        <p:cNvPr id="1" name=""/>
        <p:cNvGrpSpPr/>
        <p:nvPr/>
      </p:nvGrpSpPr>
      <p:grpSpPr>
        <a:xfrm>
          <a:off x="0" y="0"/>
          <a:ext cx="0" cy="0"/>
          <a:chOff x="0" y="0"/>
          <a:chExt cx="0" cy="0"/>
        </a:xfrm>
      </p:grpSpPr>
      <p:pic>
        <p:nvPicPr>
          <p:cNvPr id="58" name="Picture 57" descr="A picture containing blur&#10;&#10;Description automatically generated">
            <a:extLst>
              <a:ext uri="{FF2B5EF4-FFF2-40B4-BE49-F238E27FC236}">
                <a16:creationId xmlns:a16="http://schemas.microsoft.com/office/drawing/2014/main" id="{8F9D2FAD-B8FF-4382-871B-49D6D1950441}"/>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0" y="0"/>
            <a:ext cx="4114801" cy="6858000"/>
          </a:xfrm>
          <a:prstGeom prst="rect">
            <a:avLst/>
          </a:prstGeom>
        </p:spPr>
      </p:pic>
      <p:sp>
        <p:nvSpPr>
          <p:cNvPr id="42" name="Rectangle 41">
            <a:extLst>
              <a:ext uri="{FF2B5EF4-FFF2-40B4-BE49-F238E27FC236}">
                <a16:creationId xmlns:a16="http://schemas.microsoft.com/office/drawing/2014/main" id="{3F3B95BB-AC2B-4497-873C-2900C4183ED8}"/>
              </a:ext>
            </a:extLst>
          </p:cNvPr>
          <p:cNvSpPr/>
          <p:nvPr/>
        </p:nvSpPr>
        <p:spPr>
          <a:xfrm>
            <a:off x="6096000" y="4228"/>
            <a:ext cx="6093759" cy="942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10EB5B1-3E32-4BB8-A304-74F4582D8941}"/>
              </a:ext>
            </a:extLst>
          </p:cNvPr>
          <p:cNvSpPr/>
          <p:nvPr/>
        </p:nvSpPr>
        <p:spPr>
          <a:xfrm>
            <a:off x="6086633" y="2296653"/>
            <a:ext cx="6105367"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60" name="Picture 59" descr="Text, icon&#10;&#10;Description automatically generated">
            <a:extLst>
              <a:ext uri="{FF2B5EF4-FFF2-40B4-BE49-F238E27FC236}">
                <a16:creationId xmlns:a16="http://schemas.microsoft.com/office/drawing/2014/main" id="{52F432AE-1FEE-468F-9497-0812ED1EB495}"/>
              </a:ext>
            </a:extLst>
          </p:cNvPr>
          <p:cNvPicPr>
            <a:picLocks noChangeAspect="1"/>
          </p:cNvPicPr>
          <p:nvPr/>
        </p:nvPicPr>
        <p:blipFill>
          <a:blip r:embed="rId3"/>
          <a:stretch>
            <a:fillRect/>
          </a:stretch>
        </p:blipFill>
        <p:spPr>
          <a:xfrm>
            <a:off x="522514" y="339753"/>
            <a:ext cx="2296886" cy="485535"/>
          </a:xfrm>
          <a:prstGeom prst="rect">
            <a:avLst/>
          </a:prstGeom>
        </p:spPr>
      </p:pic>
      <p:sp>
        <p:nvSpPr>
          <p:cNvPr id="3" name="Picture Placeholder 2">
            <a:extLst>
              <a:ext uri="{FF2B5EF4-FFF2-40B4-BE49-F238E27FC236}">
                <a16:creationId xmlns:a16="http://schemas.microsoft.com/office/drawing/2014/main" id="{2A274DF5-DE46-4A50-857B-61F3DB929028}"/>
              </a:ext>
            </a:extLst>
          </p:cNvPr>
          <p:cNvSpPr>
            <a:spLocks noGrp="1"/>
          </p:cNvSpPr>
          <p:nvPr>
            <p:ph type="pic" sz="quarter" idx="10"/>
          </p:nvPr>
        </p:nvSpPr>
        <p:spPr>
          <a:xfrm>
            <a:off x="4114800" y="0"/>
            <a:ext cx="1971675" cy="2297113"/>
          </a:xfrm>
          <a:prstGeom prst="rect">
            <a:avLst/>
          </a:prstGeom>
        </p:spPr>
        <p:txBody>
          <a:bodyPr/>
          <a:lstStyle>
            <a:lvl1pPr>
              <a:defRPr>
                <a:latin typeface="+mn-lt"/>
              </a:defRPr>
            </a:lvl1pPr>
          </a:lstStyle>
          <a:p>
            <a:r>
              <a:rPr lang="en-US"/>
              <a:t>Click icon to add picture</a:t>
            </a:r>
          </a:p>
        </p:txBody>
      </p:sp>
      <p:sp>
        <p:nvSpPr>
          <p:cNvPr id="61" name="Picture Placeholder 2">
            <a:extLst>
              <a:ext uri="{FF2B5EF4-FFF2-40B4-BE49-F238E27FC236}">
                <a16:creationId xmlns:a16="http://schemas.microsoft.com/office/drawing/2014/main" id="{4F8AB429-EE05-419D-9BB6-9AB5E7841790}"/>
              </a:ext>
            </a:extLst>
          </p:cNvPr>
          <p:cNvSpPr>
            <a:spLocks noGrp="1"/>
          </p:cNvSpPr>
          <p:nvPr>
            <p:ph type="pic" sz="quarter" idx="11"/>
          </p:nvPr>
        </p:nvSpPr>
        <p:spPr>
          <a:xfrm>
            <a:off x="4114800" y="2303988"/>
            <a:ext cx="1971675" cy="2256900"/>
          </a:xfrm>
          <a:prstGeom prst="rect">
            <a:avLst/>
          </a:prstGeom>
        </p:spPr>
        <p:txBody>
          <a:bodyPr/>
          <a:lstStyle>
            <a:lvl1pPr>
              <a:defRPr>
                <a:latin typeface="+mn-lt"/>
              </a:defRPr>
            </a:lvl1pPr>
          </a:lstStyle>
          <a:p>
            <a:r>
              <a:rPr lang="en-US"/>
              <a:t>Click icon to add picture</a:t>
            </a:r>
          </a:p>
        </p:txBody>
      </p:sp>
      <p:sp>
        <p:nvSpPr>
          <p:cNvPr id="62" name="Picture Placeholder 2">
            <a:extLst>
              <a:ext uri="{FF2B5EF4-FFF2-40B4-BE49-F238E27FC236}">
                <a16:creationId xmlns:a16="http://schemas.microsoft.com/office/drawing/2014/main" id="{88EBAB48-E820-4EBE-9BE9-3A15F1786296}"/>
              </a:ext>
            </a:extLst>
          </p:cNvPr>
          <p:cNvSpPr>
            <a:spLocks noGrp="1"/>
          </p:cNvSpPr>
          <p:nvPr>
            <p:ph type="pic" sz="quarter" idx="12"/>
          </p:nvPr>
        </p:nvSpPr>
        <p:spPr>
          <a:xfrm>
            <a:off x="4124325" y="4593766"/>
            <a:ext cx="1971675" cy="2256901"/>
          </a:xfrm>
          <a:prstGeom prst="rect">
            <a:avLst/>
          </a:prstGeom>
        </p:spPr>
        <p:txBody>
          <a:bodyPr/>
          <a:lstStyle>
            <a:lvl1pPr>
              <a:defRPr>
                <a:latin typeface="+mn-lt"/>
              </a:defRPr>
            </a:lvl1pPr>
          </a:lstStyle>
          <a:p>
            <a:r>
              <a:rPr lang="en-US"/>
              <a:t>Click icon to add picture</a:t>
            </a:r>
          </a:p>
        </p:txBody>
      </p:sp>
      <p:sp>
        <p:nvSpPr>
          <p:cNvPr id="4" name="Title 3">
            <a:extLst>
              <a:ext uri="{FF2B5EF4-FFF2-40B4-BE49-F238E27FC236}">
                <a16:creationId xmlns:a16="http://schemas.microsoft.com/office/drawing/2014/main" id="{DF0A9AB3-2C20-4844-B085-FBBBE8468DD2}"/>
              </a:ext>
            </a:extLst>
          </p:cNvPr>
          <p:cNvSpPr>
            <a:spLocks noGrp="1"/>
          </p:cNvSpPr>
          <p:nvPr>
            <p:ph type="title"/>
          </p:nvPr>
        </p:nvSpPr>
        <p:spPr>
          <a:xfrm>
            <a:off x="419100" y="2400191"/>
            <a:ext cx="3098800" cy="1748500"/>
          </a:xfrm>
          <a:prstGeom prst="rect">
            <a:avLst/>
          </a:prstGeom>
        </p:spPr>
        <p:txBody>
          <a:bodyPr/>
          <a:lstStyle>
            <a:lvl1pPr>
              <a:defRPr>
                <a:solidFill>
                  <a:schemeClr val="bg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DB034516-1474-45A3-88E1-48C0D69E7A04}"/>
              </a:ext>
            </a:extLst>
          </p:cNvPr>
          <p:cNvSpPr>
            <a:spLocks noGrp="1"/>
          </p:cNvSpPr>
          <p:nvPr>
            <p:ph type="body" sz="quarter" idx="13"/>
          </p:nvPr>
        </p:nvSpPr>
        <p:spPr>
          <a:xfrm>
            <a:off x="419100" y="4368800"/>
            <a:ext cx="3098800" cy="2027238"/>
          </a:xfrm>
          <a:prstGeom prst="rect">
            <a:avLst/>
          </a:prstGeom>
        </p:spPr>
        <p:txBody>
          <a:bodyPr/>
          <a:lstStyle>
            <a:lvl1pPr marL="0" indent="0">
              <a:buNone/>
              <a:defRPr sz="1800">
                <a:solidFill>
                  <a:schemeClr val="bg1"/>
                </a:solidFill>
                <a:latin typeface="+mn-lt"/>
              </a:defRPr>
            </a:lvl1pPr>
            <a:lvl2pPr marL="342880" indent="0">
              <a:buNone/>
              <a:defRPr>
                <a:solidFill>
                  <a:schemeClr val="bg1"/>
                </a:solidFill>
                <a:latin typeface="+mn-lt"/>
              </a:defRPr>
            </a:lvl2pPr>
            <a:lvl3pPr marL="685760" indent="0">
              <a:buNone/>
              <a:defRPr>
                <a:solidFill>
                  <a:schemeClr val="bg1"/>
                </a:solidFill>
                <a:latin typeface="+mn-lt"/>
              </a:defRPr>
            </a:lvl3pPr>
            <a:lvl4pPr marL="1028641" indent="0">
              <a:buNone/>
              <a:defRPr>
                <a:solidFill>
                  <a:schemeClr val="bg1"/>
                </a:solidFill>
                <a:latin typeface="+mn-lt"/>
              </a:defRPr>
            </a:lvl4pPr>
            <a:lvl5pPr marL="1371520" indent="0">
              <a:buNone/>
              <a:defRPr>
                <a:solidFill>
                  <a:schemeClr val="bg1"/>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356565DA-8405-4147-9FE5-22C7207C016D}"/>
              </a:ext>
            </a:extLst>
          </p:cNvPr>
          <p:cNvSpPr>
            <a:spLocks noGrp="1"/>
          </p:cNvSpPr>
          <p:nvPr>
            <p:ph type="body" sz="quarter" idx="14"/>
          </p:nvPr>
        </p:nvSpPr>
        <p:spPr>
          <a:xfrm>
            <a:off x="6311900" y="241300"/>
            <a:ext cx="5575300" cy="1870075"/>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Text Placeholder 12">
            <a:extLst>
              <a:ext uri="{FF2B5EF4-FFF2-40B4-BE49-F238E27FC236}">
                <a16:creationId xmlns:a16="http://schemas.microsoft.com/office/drawing/2014/main" id="{443F8404-B9EB-432D-9035-FF01B96FF52A}"/>
              </a:ext>
            </a:extLst>
          </p:cNvPr>
          <p:cNvSpPr>
            <a:spLocks noGrp="1"/>
          </p:cNvSpPr>
          <p:nvPr>
            <p:ph type="body" sz="quarter" idx="15"/>
          </p:nvPr>
        </p:nvSpPr>
        <p:spPr>
          <a:xfrm>
            <a:off x="6351666" y="2501900"/>
            <a:ext cx="5575300" cy="1870075"/>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12">
            <a:extLst>
              <a:ext uri="{FF2B5EF4-FFF2-40B4-BE49-F238E27FC236}">
                <a16:creationId xmlns:a16="http://schemas.microsoft.com/office/drawing/2014/main" id="{48A221F8-CCC6-47AE-9B3F-4F7F6AE00391}"/>
              </a:ext>
            </a:extLst>
          </p:cNvPr>
          <p:cNvSpPr>
            <a:spLocks noGrp="1"/>
          </p:cNvSpPr>
          <p:nvPr>
            <p:ph type="body" sz="quarter" idx="16"/>
          </p:nvPr>
        </p:nvSpPr>
        <p:spPr>
          <a:xfrm>
            <a:off x="6351666" y="4718891"/>
            <a:ext cx="5575300" cy="1782849"/>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877BB1AE-741F-42F6-A7DC-328995F9482C}"/>
              </a:ext>
            </a:extLst>
          </p:cNvPr>
          <p:cNvSpPr txBox="1"/>
          <p:nvPr/>
        </p:nvSpPr>
        <p:spPr>
          <a:xfrm>
            <a:off x="6311900" y="6552822"/>
            <a:ext cx="56558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sp>
        <p:nvSpPr>
          <p:cNvPr id="2" name="Slide Number Placeholder 1">
            <a:extLst>
              <a:ext uri="{FF2B5EF4-FFF2-40B4-BE49-F238E27FC236}">
                <a16:creationId xmlns:a16="http://schemas.microsoft.com/office/drawing/2014/main" id="{67B593F0-8A6E-2895-C22E-E69A6154513C}"/>
              </a:ext>
            </a:extLst>
          </p:cNvPr>
          <p:cNvSpPr>
            <a:spLocks noGrp="1"/>
          </p:cNvSpPr>
          <p:nvPr>
            <p:ph type="sldNum" sz="quarter" idx="17"/>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3749268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oleaer Core 2">
    <p:spTree>
      <p:nvGrpSpPr>
        <p:cNvPr id="1" name=""/>
        <p:cNvGrpSpPr/>
        <p:nvPr/>
      </p:nvGrpSpPr>
      <p:grpSpPr>
        <a:xfrm>
          <a:off x="0" y="0"/>
          <a:ext cx="0" cy="0"/>
          <a:chOff x="0" y="0"/>
          <a:chExt cx="0" cy="0"/>
        </a:xfrm>
      </p:grpSpPr>
      <p:pic>
        <p:nvPicPr>
          <p:cNvPr id="58" name="Picture 57" descr="A picture containing blur&#10;&#10;Description automatically generated">
            <a:extLst>
              <a:ext uri="{FF2B5EF4-FFF2-40B4-BE49-F238E27FC236}">
                <a16:creationId xmlns:a16="http://schemas.microsoft.com/office/drawing/2014/main" id="{8F9D2FAD-B8FF-4382-871B-49D6D1950441}"/>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0" y="0"/>
            <a:ext cx="4114801" cy="6858000"/>
          </a:xfrm>
          <a:prstGeom prst="rect">
            <a:avLst/>
          </a:prstGeom>
        </p:spPr>
      </p:pic>
      <p:sp>
        <p:nvSpPr>
          <p:cNvPr id="42" name="Rectangle 41">
            <a:extLst>
              <a:ext uri="{FF2B5EF4-FFF2-40B4-BE49-F238E27FC236}">
                <a16:creationId xmlns:a16="http://schemas.microsoft.com/office/drawing/2014/main" id="{3F3B95BB-AC2B-4497-873C-2900C4183ED8}"/>
              </a:ext>
            </a:extLst>
          </p:cNvPr>
          <p:cNvSpPr/>
          <p:nvPr/>
        </p:nvSpPr>
        <p:spPr>
          <a:xfrm>
            <a:off x="6096000" y="4228"/>
            <a:ext cx="6093759" cy="942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Text, icon&#10;&#10;Description automatically generated">
            <a:extLst>
              <a:ext uri="{FF2B5EF4-FFF2-40B4-BE49-F238E27FC236}">
                <a16:creationId xmlns:a16="http://schemas.microsoft.com/office/drawing/2014/main" id="{52F432AE-1FEE-468F-9497-0812ED1EB495}"/>
              </a:ext>
            </a:extLst>
          </p:cNvPr>
          <p:cNvPicPr>
            <a:picLocks noChangeAspect="1"/>
          </p:cNvPicPr>
          <p:nvPr/>
        </p:nvPicPr>
        <p:blipFill>
          <a:blip r:embed="rId3"/>
          <a:stretch>
            <a:fillRect/>
          </a:stretch>
        </p:blipFill>
        <p:spPr>
          <a:xfrm>
            <a:off x="522514" y="339753"/>
            <a:ext cx="2296886" cy="485535"/>
          </a:xfrm>
          <a:prstGeom prst="rect">
            <a:avLst/>
          </a:prstGeom>
        </p:spPr>
      </p:pic>
      <p:sp>
        <p:nvSpPr>
          <p:cNvPr id="3" name="Picture Placeholder 2">
            <a:extLst>
              <a:ext uri="{FF2B5EF4-FFF2-40B4-BE49-F238E27FC236}">
                <a16:creationId xmlns:a16="http://schemas.microsoft.com/office/drawing/2014/main" id="{2A274DF5-DE46-4A50-857B-61F3DB929028}"/>
              </a:ext>
            </a:extLst>
          </p:cNvPr>
          <p:cNvSpPr>
            <a:spLocks noGrp="1"/>
          </p:cNvSpPr>
          <p:nvPr>
            <p:ph type="pic" sz="quarter" idx="10"/>
          </p:nvPr>
        </p:nvSpPr>
        <p:spPr>
          <a:xfrm>
            <a:off x="4114800" y="0"/>
            <a:ext cx="1981200" cy="3424772"/>
          </a:xfrm>
          <a:prstGeom prst="rect">
            <a:avLst/>
          </a:prstGeom>
        </p:spPr>
        <p:txBody>
          <a:bodyPr/>
          <a:lstStyle>
            <a:lvl1pPr>
              <a:defRPr>
                <a:latin typeface="+mn-lt"/>
              </a:defRPr>
            </a:lvl1pPr>
          </a:lstStyle>
          <a:p>
            <a:r>
              <a:rPr lang="en-US"/>
              <a:t>Click icon to add picture</a:t>
            </a:r>
          </a:p>
        </p:txBody>
      </p:sp>
      <p:sp>
        <p:nvSpPr>
          <p:cNvPr id="62" name="Picture Placeholder 2">
            <a:extLst>
              <a:ext uri="{FF2B5EF4-FFF2-40B4-BE49-F238E27FC236}">
                <a16:creationId xmlns:a16="http://schemas.microsoft.com/office/drawing/2014/main" id="{88EBAB48-E820-4EBE-9BE9-3A15F1786296}"/>
              </a:ext>
            </a:extLst>
          </p:cNvPr>
          <p:cNvSpPr>
            <a:spLocks noGrp="1"/>
          </p:cNvSpPr>
          <p:nvPr>
            <p:ph type="pic" sz="quarter" idx="12"/>
          </p:nvPr>
        </p:nvSpPr>
        <p:spPr>
          <a:xfrm>
            <a:off x="4124325" y="3429001"/>
            <a:ext cx="1971675" cy="3424772"/>
          </a:xfrm>
          <a:prstGeom prst="rect">
            <a:avLst/>
          </a:prstGeom>
        </p:spPr>
        <p:txBody>
          <a:bodyPr/>
          <a:lstStyle>
            <a:lvl1pPr>
              <a:defRPr>
                <a:latin typeface="+mn-lt"/>
              </a:defRPr>
            </a:lvl1pPr>
          </a:lstStyle>
          <a:p>
            <a:r>
              <a:rPr lang="en-US"/>
              <a:t>Click icon to add picture</a:t>
            </a:r>
          </a:p>
        </p:txBody>
      </p:sp>
      <p:sp>
        <p:nvSpPr>
          <p:cNvPr id="4" name="Title 3">
            <a:extLst>
              <a:ext uri="{FF2B5EF4-FFF2-40B4-BE49-F238E27FC236}">
                <a16:creationId xmlns:a16="http://schemas.microsoft.com/office/drawing/2014/main" id="{DF0A9AB3-2C20-4844-B085-FBBBE8468DD2}"/>
              </a:ext>
            </a:extLst>
          </p:cNvPr>
          <p:cNvSpPr>
            <a:spLocks noGrp="1"/>
          </p:cNvSpPr>
          <p:nvPr>
            <p:ph type="title"/>
          </p:nvPr>
        </p:nvSpPr>
        <p:spPr>
          <a:xfrm>
            <a:off x="419100" y="2400191"/>
            <a:ext cx="3098800" cy="1748500"/>
          </a:xfrm>
          <a:prstGeom prst="rect">
            <a:avLst/>
          </a:prstGeom>
        </p:spPr>
        <p:txBody>
          <a:bodyPr/>
          <a:lstStyle>
            <a:lvl1pPr>
              <a:defRPr>
                <a:solidFill>
                  <a:schemeClr val="bg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DB034516-1474-45A3-88E1-48C0D69E7A04}"/>
              </a:ext>
            </a:extLst>
          </p:cNvPr>
          <p:cNvSpPr>
            <a:spLocks noGrp="1"/>
          </p:cNvSpPr>
          <p:nvPr>
            <p:ph type="body" sz="quarter" idx="13"/>
          </p:nvPr>
        </p:nvSpPr>
        <p:spPr>
          <a:xfrm>
            <a:off x="419100" y="4368800"/>
            <a:ext cx="3098800" cy="2027238"/>
          </a:xfrm>
          <a:prstGeom prst="rect">
            <a:avLst/>
          </a:prstGeom>
        </p:spPr>
        <p:txBody>
          <a:bodyPr/>
          <a:lstStyle>
            <a:lvl1pPr marL="0" indent="0">
              <a:buNone/>
              <a:defRPr sz="1800">
                <a:solidFill>
                  <a:schemeClr val="bg1"/>
                </a:solidFill>
                <a:latin typeface="+mn-lt"/>
              </a:defRPr>
            </a:lvl1pPr>
            <a:lvl2pPr marL="342880" indent="0">
              <a:buNone/>
              <a:defRPr>
                <a:solidFill>
                  <a:schemeClr val="bg1"/>
                </a:solidFill>
                <a:latin typeface="+mn-lt"/>
              </a:defRPr>
            </a:lvl2pPr>
            <a:lvl3pPr marL="685760" indent="0">
              <a:buNone/>
              <a:defRPr>
                <a:solidFill>
                  <a:schemeClr val="bg1"/>
                </a:solidFill>
                <a:latin typeface="+mn-lt"/>
              </a:defRPr>
            </a:lvl3pPr>
            <a:lvl4pPr marL="1028641" indent="0">
              <a:buNone/>
              <a:defRPr>
                <a:solidFill>
                  <a:schemeClr val="bg1"/>
                </a:solidFill>
                <a:latin typeface="+mn-lt"/>
              </a:defRPr>
            </a:lvl4pPr>
            <a:lvl5pPr marL="1371520" indent="0">
              <a:buNone/>
              <a:defRPr>
                <a:solidFill>
                  <a:schemeClr val="bg1"/>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356565DA-8405-4147-9FE5-22C7207C016D}"/>
              </a:ext>
            </a:extLst>
          </p:cNvPr>
          <p:cNvSpPr>
            <a:spLocks noGrp="1"/>
          </p:cNvSpPr>
          <p:nvPr>
            <p:ph type="body" sz="quarter" idx="14"/>
          </p:nvPr>
        </p:nvSpPr>
        <p:spPr>
          <a:xfrm>
            <a:off x="6311900" y="825288"/>
            <a:ext cx="5575300" cy="5358584"/>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E1D0AD74-EDA6-4A8C-994E-539CE813CC2D}"/>
              </a:ext>
            </a:extLst>
          </p:cNvPr>
          <p:cNvSpPr txBox="1"/>
          <p:nvPr/>
        </p:nvSpPr>
        <p:spPr>
          <a:xfrm>
            <a:off x="6311900" y="6552822"/>
            <a:ext cx="56558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sp>
        <p:nvSpPr>
          <p:cNvPr id="2" name="Slide Number Placeholder 1">
            <a:extLst>
              <a:ext uri="{FF2B5EF4-FFF2-40B4-BE49-F238E27FC236}">
                <a16:creationId xmlns:a16="http://schemas.microsoft.com/office/drawing/2014/main" id="{13865DFD-04E2-B3A8-8C78-BA74F89BAD2D}"/>
              </a:ext>
            </a:extLst>
          </p:cNvPr>
          <p:cNvSpPr>
            <a:spLocks noGrp="1"/>
          </p:cNvSpPr>
          <p:nvPr>
            <p:ph type="sldNum" sz="quarter" idx="15"/>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9864582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ase Study 1">
    <p:spTree>
      <p:nvGrpSpPr>
        <p:cNvPr id="1" name=""/>
        <p:cNvGrpSpPr/>
        <p:nvPr/>
      </p:nvGrpSpPr>
      <p:grpSpPr>
        <a:xfrm>
          <a:off x="0" y="0"/>
          <a:ext cx="0" cy="0"/>
          <a:chOff x="0" y="0"/>
          <a:chExt cx="0" cy="0"/>
        </a:xfrm>
      </p:grpSpPr>
      <p:pic>
        <p:nvPicPr>
          <p:cNvPr id="58" name="Picture 57" descr="A picture containing blur&#10;&#10;Description automatically generated">
            <a:extLst>
              <a:ext uri="{FF2B5EF4-FFF2-40B4-BE49-F238E27FC236}">
                <a16:creationId xmlns:a16="http://schemas.microsoft.com/office/drawing/2014/main" id="{8F9D2FAD-B8FF-4382-871B-49D6D1950441}"/>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0" y="0"/>
            <a:ext cx="4114801" cy="6858000"/>
          </a:xfrm>
          <a:prstGeom prst="rect">
            <a:avLst/>
          </a:prstGeom>
        </p:spPr>
      </p:pic>
      <p:pic>
        <p:nvPicPr>
          <p:cNvPr id="60" name="Picture 59" descr="Text, icon&#10;&#10;Description automatically generated">
            <a:extLst>
              <a:ext uri="{FF2B5EF4-FFF2-40B4-BE49-F238E27FC236}">
                <a16:creationId xmlns:a16="http://schemas.microsoft.com/office/drawing/2014/main" id="{52F432AE-1FEE-468F-9497-0812ED1EB495}"/>
              </a:ext>
            </a:extLst>
          </p:cNvPr>
          <p:cNvPicPr>
            <a:picLocks noChangeAspect="1"/>
          </p:cNvPicPr>
          <p:nvPr/>
        </p:nvPicPr>
        <p:blipFill>
          <a:blip r:embed="rId3"/>
          <a:stretch>
            <a:fillRect/>
          </a:stretch>
        </p:blipFill>
        <p:spPr>
          <a:xfrm>
            <a:off x="522514" y="339753"/>
            <a:ext cx="2296886" cy="485535"/>
          </a:xfrm>
          <a:prstGeom prst="rect">
            <a:avLst/>
          </a:prstGeom>
        </p:spPr>
      </p:pic>
      <p:sp>
        <p:nvSpPr>
          <p:cNvPr id="3" name="Content Placeholder 2">
            <a:extLst>
              <a:ext uri="{FF2B5EF4-FFF2-40B4-BE49-F238E27FC236}">
                <a16:creationId xmlns:a16="http://schemas.microsoft.com/office/drawing/2014/main" id="{E34D6A19-3010-4A21-B265-7A247E6A92DF}"/>
              </a:ext>
            </a:extLst>
          </p:cNvPr>
          <p:cNvSpPr>
            <a:spLocks noGrp="1"/>
          </p:cNvSpPr>
          <p:nvPr>
            <p:ph sz="quarter" idx="10"/>
          </p:nvPr>
        </p:nvSpPr>
        <p:spPr>
          <a:xfrm>
            <a:off x="4470400" y="673100"/>
            <a:ext cx="7416800" cy="5421313"/>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E51D96C-265E-4DC7-A2E6-7244B42899A2}"/>
              </a:ext>
            </a:extLst>
          </p:cNvPr>
          <p:cNvSpPr>
            <a:spLocks noGrp="1"/>
          </p:cNvSpPr>
          <p:nvPr>
            <p:ph type="title"/>
          </p:nvPr>
        </p:nvSpPr>
        <p:spPr>
          <a:xfrm>
            <a:off x="522514" y="1700757"/>
            <a:ext cx="3058886" cy="1910675"/>
          </a:xfrm>
          <a:prstGeom prst="rect">
            <a:avLst/>
          </a:prstGeom>
        </p:spPr>
        <p:txBody>
          <a:bodyPr/>
          <a:lstStyle>
            <a:lvl1pPr>
              <a:defRPr sz="2800">
                <a:solidFill>
                  <a:schemeClr val="bg1"/>
                </a:solidFill>
                <a:latin typeface="+mj-lt"/>
                <a:ea typeface="MingLiU_HKSCS" panose="020B0604030504040204" pitchFamily="18" charset="-120"/>
              </a:defRPr>
            </a:lvl1pPr>
          </a:lstStyle>
          <a:p>
            <a:r>
              <a:rPr lang="en-US"/>
              <a:t>Click to edit Master title style</a:t>
            </a:r>
          </a:p>
        </p:txBody>
      </p:sp>
      <p:sp>
        <p:nvSpPr>
          <p:cNvPr id="6" name="Text Placeholder 5">
            <a:extLst>
              <a:ext uri="{FF2B5EF4-FFF2-40B4-BE49-F238E27FC236}">
                <a16:creationId xmlns:a16="http://schemas.microsoft.com/office/drawing/2014/main" id="{0203C1F1-AA78-4F3D-9DA2-7CD280DF8D9A}"/>
              </a:ext>
            </a:extLst>
          </p:cNvPr>
          <p:cNvSpPr>
            <a:spLocks noGrp="1"/>
          </p:cNvSpPr>
          <p:nvPr>
            <p:ph type="body" sz="quarter" idx="11"/>
          </p:nvPr>
        </p:nvSpPr>
        <p:spPr>
          <a:xfrm>
            <a:off x="522288" y="3860800"/>
            <a:ext cx="3059112" cy="1903413"/>
          </a:xfrm>
          <a:prstGeom prst="rect">
            <a:avLst/>
          </a:prstGeom>
        </p:spPr>
        <p:txBody>
          <a:bodyPr/>
          <a:lstStyle>
            <a:lvl1pPr marL="0" indent="0">
              <a:buNone/>
              <a:defRPr sz="1800">
                <a:solidFill>
                  <a:schemeClr val="bg1"/>
                </a:solidFill>
                <a:latin typeface="+mn-lt"/>
              </a:defRPr>
            </a:lvl1pPr>
            <a:lvl2pPr marL="342880" indent="0">
              <a:buNone/>
              <a:defRPr>
                <a:solidFill>
                  <a:schemeClr val="bg1"/>
                </a:solidFill>
                <a:latin typeface="+mn-lt"/>
              </a:defRPr>
            </a:lvl2pPr>
            <a:lvl3pPr marL="685760" indent="0">
              <a:buNone/>
              <a:defRPr>
                <a:solidFill>
                  <a:schemeClr val="bg1"/>
                </a:solidFill>
                <a:latin typeface="+mn-lt"/>
              </a:defRPr>
            </a:lvl3pPr>
            <a:lvl4pPr marL="1028641" indent="0">
              <a:buNone/>
              <a:defRPr>
                <a:solidFill>
                  <a:schemeClr val="bg1"/>
                </a:solidFill>
                <a:latin typeface="+mn-lt"/>
              </a:defRPr>
            </a:lvl4pPr>
            <a:lvl5pPr marL="1371520" indent="0">
              <a:buNone/>
              <a:defRPr>
                <a:solidFill>
                  <a:schemeClr val="bg1"/>
                </a:solidFill>
                <a:latin typeface="+mn-lt"/>
              </a:defRPr>
            </a:lvl5pPr>
          </a:lstStyle>
          <a:p>
            <a:pPr lvl="0"/>
            <a:r>
              <a:rPr lang="en-US"/>
              <a:t>Click to edit Master text styles</a:t>
            </a:r>
          </a:p>
        </p:txBody>
      </p:sp>
      <p:sp>
        <p:nvSpPr>
          <p:cNvPr id="10" name="TextBox 9">
            <a:extLst>
              <a:ext uri="{FF2B5EF4-FFF2-40B4-BE49-F238E27FC236}">
                <a16:creationId xmlns:a16="http://schemas.microsoft.com/office/drawing/2014/main" id="{1A405E2B-3D16-48D3-A9BC-5A895C67820C}"/>
              </a:ext>
            </a:extLst>
          </p:cNvPr>
          <p:cNvSpPr txBox="1"/>
          <p:nvPr/>
        </p:nvSpPr>
        <p:spPr>
          <a:xfrm>
            <a:off x="4368800" y="6552822"/>
            <a:ext cx="75989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sp>
        <p:nvSpPr>
          <p:cNvPr id="2" name="Slide Number Placeholder 1">
            <a:extLst>
              <a:ext uri="{FF2B5EF4-FFF2-40B4-BE49-F238E27FC236}">
                <a16:creationId xmlns:a16="http://schemas.microsoft.com/office/drawing/2014/main" id="{871BEA88-EB67-C544-3CD6-231D8E4F7A6C}"/>
              </a:ext>
            </a:extLst>
          </p:cNvPr>
          <p:cNvSpPr>
            <a:spLocks noGrp="1"/>
          </p:cNvSpPr>
          <p:nvPr>
            <p:ph type="sldNum" sz="quarter" idx="12"/>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29759609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ase Study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6A8C29-86EC-154F-B3BC-EBCDBD4F8B3A}"/>
              </a:ext>
            </a:extLst>
          </p:cNvPr>
          <p:cNvSpPr/>
          <p:nvPr/>
        </p:nvSpPr>
        <p:spPr>
          <a:xfrm>
            <a:off x="-1" y="-1"/>
            <a:ext cx="4114802" cy="685800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lur&#10;&#10;Description automatically generated">
            <a:extLst>
              <a:ext uri="{FF2B5EF4-FFF2-40B4-BE49-F238E27FC236}">
                <a16:creationId xmlns:a16="http://schemas.microsoft.com/office/drawing/2014/main" id="{6F97BBAE-15D2-864F-A709-4CF792DBB0DF}"/>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0" y="0"/>
            <a:ext cx="4114801" cy="6858000"/>
          </a:xfrm>
          <a:prstGeom prst="rect">
            <a:avLst/>
          </a:prstGeom>
        </p:spPr>
      </p:pic>
      <p:pic>
        <p:nvPicPr>
          <p:cNvPr id="10" name="Picture 9" descr="Text, icon&#10;&#10;Description automatically generated">
            <a:extLst>
              <a:ext uri="{FF2B5EF4-FFF2-40B4-BE49-F238E27FC236}">
                <a16:creationId xmlns:a16="http://schemas.microsoft.com/office/drawing/2014/main" id="{F9E290C1-260B-EF4D-A916-53806F6BC5AB}"/>
              </a:ext>
            </a:extLst>
          </p:cNvPr>
          <p:cNvPicPr>
            <a:picLocks noChangeAspect="1"/>
          </p:cNvPicPr>
          <p:nvPr/>
        </p:nvPicPr>
        <p:blipFill>
          <a:blip r:embed="rId3"/>
          <a:stretch>
            <a:fillRect/>
          </a:stretch>
        </p:blipFill>
        <p:spPr>
          <a:xfrm>
            <a:off x="522514" y="339753"/>
            <a:ext cx="2296886" cy="485535"/>
          </a:xfrm>
          <a:prstGeom prst="rect">
            <a:avLst/>
          </a:prstGeom>
        </p:spPr>
      </p:pic>
      <p:sp>
        <p:nvSpPr>
          <p:cNvPr id="18" name="Title 3">
            <a:extLst>
              <a:ext uri="{FF2B5EF4-FFF2-40B4-BE49-F238E27FC236}">
                <a16:creationId xmlns:a16="http://schemas.microsoft.com/office/drawing/2014/main" id="{7940B693-5BF8-459E-ADAF-D832A12FC799}"/>
              </a:ext>
            </a:extLst>
          </p:cNvPr>
          <p:cNvSpPr>
            <a:spLocks noGrp="1"/>
          </p:cNvSpPr>
          <p:nvPr>
            <p:ph type="title"/>
          </p:nvPr>
        </p:nvSpPr>
        <p:spPr>
          <a:xfrm>
            <a:off x="522514" y="1700757"/>
            <a:ext cx="3058886" cy="1910675"/>
          </a:xfrm>
          <a:prstGeom prst="rect">
            <a:avLst/>
          </a:prstGeom>
        </p:spPr>
        <p:txBody>
          <a:bodyPr/>
          <a:lstStyle>
            <a:lvl1pPr>
              <a:defRPr sz="2800">
                <a:solidFill>
                  <a:schemeClr val="bg1"/>
                </a:solidFill>
                <a:latin typeface="+mj-lt"/>
                <a:ea typeface="MingLiU_HKSCS" panose="020B0604030504040204" pitchFamily="18" charset="-120"/>
              </a:defRPr>
            </a:lvl1pPr>
          </a:lstStyle>
          <a:p>
            <a:r>
              <a:rPr lang="en-US"/>
              <a:t>Click to edit Master title style</a:t>
            </a:r>
          </a:p>
        </p:txBody>
      </p:sp>
      <p:sp>
        <p:nvSpPr>
          <p:cNvPr id="19" name="Text Placeholder 5">
            <a:extLst>
              <a:ext uri="{FF2B5EF4-FFF2-40B4-BE49-F238E27FC236}">
                <a16:creationId xmlns:a16="http://schemas.microsoft.com/office/drawing/2014/main" id="{5AE7624B-2ACF-4C36-81D1-8DD7BE7438F2}"/>
              </a:ext>
            </a:extLst>
          </p:cNvPr>
          <p:cNvSpPr>
            <a:spLocks noGrp="1"/>
          </p:cNvSpPr>
          <p:nvPr>
            <p:ph type="body" sz="quarter" idx="11"/>
          </p:nvPr>
        </p:nvSpPr>
        <p:spPr>
          <a:xfrm>
            <a:off x="522288" y="3860800"/>
            <a:ext cx="3059112" cy="1903413"/>
          </a:xfrm>
          <a:prstGeom prst="rect">
            <a:avLst/>
          </a:prstGeom>
        </p:spPr>
        <p:txBody>
          <a:bodyPr/>
          <a:lstStyle>
            <a:lvl1pPr marL="0" indent="0">
              <a:buNone/>
              <a:defRPr sz="1800">
                <a:solidFill>
                  <a:schemeClr val="bg1"/>
                </a:solidFill>
                <a:latin typeface="+mn-lt"/>
              </a:defRPr>
            </a:lvl1pPr>
            <a:lvl2pPr marL="342880" indent="0">
              <a:buNone/>
              <a:defRPr>
                <a:solidFill>
                  <a:schemeClr val="bg1"/>
                </a:solidFill>
                <a:latin typeface="+mn-lt"/>
              </a:defRPr>
            </a:lvl2pPr>
            <a:lvl3pPr marL="685760" indent="0">
              <a:buNone/>
              <a:defRPr>
                <a:solidFill>
                  <a:schemeClr val="bg1"/>
                </a:solidFill>
                <a:latin typeface="+mn-lt"/>
              </a:defRPr>
            </a:lvl3pPr>
            <a:lvl4pPr marL="1028641" indent="0">
              <a:buNone/>
              <a:defRPr>
                <a:solidFill>
                  <a:schemeClr val="bg1"/>
                </a:solidFill>
                <a:latin typeface="+mn-lt"/>
              </a:defRPr>
            </a:lvl4pPr>
            <a:lvl5pPr marL="1371520" indent="0">
              <a:buNone/>
              <a:defRPr>
                <a:solidFill>
                  <a:schemeClr val="bg1"/>
                </a:solidFill>
                <a:latin typeface="+mn-lt"/>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D0C442D0-6111-4E7D-B307-CE9D7FC9B177}"/>
              </a:ext>
            </a:extLst>
          </p:cNvPr>
          <p:cNvSpPr>
            <a:spLocks noGrp="1"/>
          </p:cNvSpPr>
          <p:nvPr>
            <p:ph type="pic" sz="quarter" idx="12"/>
          </p:nvPr>
        </p:nvSpPr>
        <p:spPr>
          <a:xfrm>
            <a:off x="4368800" y="1074738"/>
            <a:ext cx="3708400" cy="4779962"/>
          </a:xfrm>
          <a:prstGeom prst="rect">
            <a:avLst/>
          </a:prstGeom>
        </p:spPr>
        <p:txBody>
          <a:bodyPr/>
          <a:lstStyle>
            <a:lvl1pPr>
              <a:defRPr>
                <a:latin typeface="+mn-lt"/>
              </a:defRPr>
            </a:lvl1pPr>
          </a:lstStyle>
          <a:p>
            <a:r>
              <a:rPr lang="en-US"/>
              <a:t>Click icon to add picture</a:t>
            </a:r>
          </a:p>
        </p:txBody>
      </p:sp>
      <p:sp>
        <p:nvSpPr>
          <p:cNvPr id="20" name="Picture Placeholder 2">
            <a:extLst>
              <a:ext uri="{FF2B5EF4-FFF2-40B4-BE49-F238E27FC236}">
                <a16:creationId xmlns:a16="http://schemas.microsoft.com/office/drawing/2014/main" id="{B548351C-4CF2-45DC-9A3E-6A3F801D7E42}"/>
              </a:ext>
            </a:extLst>
          </p:cNvPr>
          <p:cNvSpPr>
            <a:spLocks noGrp="1"/>
          </p:cNvSpPr>
          <p:nvPr>
            <p:ph type="pic" sz="quarter" idx="13"/>
          </p:nvPr>
        </p:nvSpPr>
        <p:spPr>
          <a:xfrm>
            <a:off x="8229600" y="1074612"/>
            <a:ext cx="3708400" cy="4779962"/>
          </a:xfrm>
          <a:prstGeom prst="rect">
            <a:avLst/>
          </a:prstGeom>
        </p:spPr>
        <p:txBody>
          <a:bodyPr/>
          <a:lstStyle>
            <a:lvl1pPr>
              <a:defRPr>
                <a:latin typeface="+mn-lt"/>
              </a:defRPr>
            </a:lvl1pPr>
          </a:lstStyle>
          <a:p>
            <a:r>
              <a:rPr lang="en-US"/>
              <a:t>Click icon to add picture</a:t>
            </a:r>
          </a:p>
        </p:txBody>
      </p:sp>
      <p:sp>
        <p:nvSpPr>
          <p:cNvPr id="15" name="TextBox 14">
            <a:extLst>
              <a:ext uri="{FF2B5EF4-FFF2-40B4-BE49-F238E27FC236}">
                <a16:creationId xmlns:a16="http://schemas.microsoft.com/office/drawing/2014/main" id="{133246F7-6BDC-4804-8A3D-E766F999F4D2}"/>
              </a:ext>
            </a:extLst>
          </p:cNvPr>
          <p:cNvSpPr txBox="1"/>
          <p:nvPr/>
        </p:nvSpPr>
        <p:spPr>
          <a:xfrm>
            <a:off x="4368800" y="6552822"/>
            <a:ext cx="75989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sp>
        <p:nvSpPr>
          <p:cNvPr id="2" name="Slide Number Placeholder 1">
            <a:extLst>
              <a:ext uri="{FF2B5EF4-FFF2-40B4-BE49-F238E27FC236}">
                <a16:creationId xmlns:a16="http://schemas.microsoft.com/office/drawing/2014/main" id="{CCAEFB17-2CDE-675E-249B-13D08984D1EB}"/>
              </a:ext>
            </a:extLst>
          </p:cNvPr>
          <p:cNvSpPr>
            <a:spLocks noGrp="1"/>
          </p:cNvSpPr>
          <p:nvPr>
            <p:ph type="sldNum" sz="quarter" idx="14"/>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40182540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8_Inside Page 0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6A8C29-86EC-154F-B3BC-EBCDBD4F8B3A}"/>
              </a:ext>
            </a:extLst>
          </p:cNvPr>
          <p:cNvSpPr/>
          <p:nvPr/>
        </p:nvSpPr>
        <p:spPr>
          <a:xfrm>
            <a:off x="-1" y="-1"/>
            <a:ext cx="4114802" cy="6858001"/>
          </a:xfrm>
          <a:prstGeom prst="rect">
            <a:avLst/>
          </a:prstGeom>
          <a:solidFill>
            <a:srgbClr val="05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lur&#10;&#10;Description automatically generated">
            <a:extLst>
              <a:ext uri="{FF2B5EF4-FFF2-40B4-BE49-F238E27FC236}">
                <a16:creationId xmlns:a16="http://schemas.microsoft.com/office/drawing/2014/main" id="{6F97BBAE-15D2-864F-A709-4CF792DBB0DF}"/>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0" y="0"/>
            <a:ext cx="4794422" cy="6858000"/>
          </a:xfrm>
          <a:prstGeom prst="rect">
            <a:avLst/>
          </a:prstGeom>
        </p:spPr>
      </p:pic>
      <p:pic>
        <p:nvPicPr>
          <p:cNvPr id="10" name="Picture 9" descr="Text, icon&#10;&#10;Description automatically generated">
            <a:extLst>
              <a:ext uri="{FF2B5EF4-FFF2-40B4-BE49-F238E27FC236}">
                <a16:creationId xmlns:a16="http://schemas.microsoft.com/office/drawing/2014/main" id="{F9E290C1-260B-EF4D-A916-53806F6BC5AB}"/>
              </a:ext>
            </a:extLst>
          </p:cNvPr>
          <p:cNvPicPr>
            <a:picLocks noChangeAspect="1"/>
          </p:cNvPicPr>
          <p:nvPr/>
        </p:nvPicPr>
        <p:blipFill>
          <a:blip r:embed="rId3"/>
          <a:stretch>
            <a:fillRect/>
          </a:stretch>
        </p:blipFill>
        <p:spPr>
          <a:xfrm>
            <a:off x="522514" y="339753"/>
            <a:ext cx="2296886" cy="485535"/>
          </a:xfrm>
          <a:prstGeom prst="rect">
            <a:avLst/>
          </a:prstGeom>
        </p:spPr>
      </p:pic>
      <p:sp>
        <p:nvSpPr>
          <p:cNvPr id="18" name="Title 3">
            <a:extLst>
              <a:ext uri="{FF2B5EF4-FFF2-40B4-BE49-F238E27FC236}">
                <a16:creationId xmlns:a16="http://schemas.microsoft.com/office/drawing/2014/main" id="{7940B693-5BF8-459E-ADAF-D832A12FC799}"/>
              </a:ext>
            </a:extLst>
          </p:cNvPr>
          <p:cNvSpPr>
            <a:spLocks noGrp="1"/>
          </p:cNvSpPr>
          <p:nvPr>
            <p:ph type="title"/>
          </p:nvPr>
        </p:nvSpPr>
        <p:spPr>
          <a:xfrm>
            <a:off x="522514" y="1700757"/>
            <a:ext cx="3058886" cy="1910675"/>
          </a:xfrm>
          <a:prstGeom prst="rect">
            <a:avLst/>
          </a:prstGeom>
        </p:spPr>
        <p:txBody>
          <a:bodyPr/>
          <a:lstStyle>
            <a:lvl1pPr>
              <a:defRPr sz="2800">
                <a:solidFill>
                  <a:schemeClr val="bg1"/>
                </a:solidFill>
                <a:latin typeface="+mj-lt"/>
                <a:ea typeface="MingLiU_HKSCS" panose="020B0604030504040204" pitchFamily="18" charset="-120"/>
              </a:defRPr>
            </a:lvl1pPr>
          </a:lstStyle>
          <a:p>
            <a:r>
              <a:rPr lang="en-US"/>
              <a:t>Click to edit Master title style</a:t>
            </a:r>
          </a:p>
        </p:txBody>
      </p:sp>
      <p:sp>
        <p:nvSpPr>
          <p:cNvPr id="19" name="Text Placeholder 5">
            <a:extLst>
              <a:ext uri="{FF2B5EF4-FFF2-40B4-BE49-F238E27FC236}">
                <a16:creationId xmlns:a16="http://schemas.microsoft.com/office/drawing/2014/main" id="{5AE7624B-2ACF-4C36-81D1-8DD7BE7438F2}"/>
              </a:ext>
            </a:extLst>
          </p:cNvPr>
          <p:cNvSpPr>
            <a:spLocks noGrp="1"/>
          </p:cNvSpPr>
          <p:nvPr>
            <p:ph type="body" sz="quarter" idx="11"/>
          </p:nvPr>
        </p:nvSpPr>
        <p:spPr>
          <a:xfrm>
            <a:off x="522288" y="3860800"/>
            <a:ext cx="3059112" cy="1903413"/>
          </a:xfrm>
          <a:prstGeom prst="rect">
            <a:avLst/>
          </a:prstGeom>
        </p:spPr>
        <p:txBody>
          <a:bodyPr/>
          <a:lstStyle>
            <a:lvl1pPr marL="0" indent="0">
              <a:buNone/>
              <a:defRPr sz="1800">
                <a:solidFill>
                  <a:schemeClr val="bg1"/>
                </a:solidFill>
                <a:latin typeface="+mn-lt"/>
              </a:defRPr>
            </a:lvl1pPr>
            <a:lvl2pPr marL="342880" indent="0">
              <a:buNone/>
              <a:defRPr>
                <a:solidFill>
                  <a:schemeClr val="bg1"/>
                </a:solidFill>
                <a:latin typeface="+mn-lt"/>
              </a:defRPr>
            </a:lvl2pPr>
            <a:lvl3pPr marL="685760" indent="0">
              <a:buNone/>
              <a:defRPr>
                <a:solidFill>
                  <a:schemeClr val="bg1"/>
                </a:solidFill>
                <a:latin typeface="+mn-lt"/>
              </a:defRPr>
            </a:lvl3pPr>
            <a:lvl4pPr marL="1028641" indent="0">
              <a:buNone/>
              <a:defRPr>
                <a:solidFill>
                  <a:schemeClr val="bg1"/>
                </a:solidFill>
                <a:latin typeface="+mn-lt"/>
              </a:defRPr>
            </a:lvl4pPr>
            <a:lvl5pPr marL="1371520" indent="0">
              <a:buNone/>
              <a:defRPr>
                <a:solidFill>
                  <a:schemeClr val="bg1"/>
                </a:solidFill>
                <a:latin typeface="+mn-lt"/>
              </a:defRPr>
            </a:lvl5pPr>
          </a:lstStyle>
          <a:p>
            <a:pPr lvl="0"/>
            <a:r>
              <a:rPr lang="en-US"/>
              <a:t>Click to edit Master text styles</a:t>
            </a:r>
          </a:p>
        </p:txBody>
      </p:sp>
      <p:sp>
        <p:nvSpPr>
          <p:cNvPr id="15" name="TextBox 14">
            <a:extLst>
              <a:ext uri="{FF2B5EF4-FFF2-40B4-BE49-F238E27FC236}">
                <a16:creationId xmlns:a16="http://schemas.microsoft.com/office/drawing/2014/main" id="{133246F7-6BDC-4804-8A3D-E766F999F4D2}"/>
              </a:ext>
            </a:extLst>
          </p:cNvPr>
          <p:cNvSpPr txBox="1"/>
          <p:nvPr/>
        </p:nvSpPr>
        <p:spPr>
          <a:xfrm>
            <a:off x="4368800" y="6552822"/>
            <a:ext cx="75989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sp>
        <p:nvSpPr>
          <p:cNvPr id="4" name="Picture Placeholder 3">
            <a:extLst>
              <a:ext uri="{FF2B5EF4-FFF2-40B4-BE49-F238E27FC236}">
                <a16:creationId xmlns:a16="http://schemas.microsoft.com/office/drawing/2014/main" id="{D5CC229E-2AA1-4B70-A16B-FA38D24BA11F}"/>
              </a:ext>
            </a:extLst>
          </p:cNvPr>
          <p:cNvSpPr>
            <a:spLocks noGrp="1"/>
          </p:cNvSpPr>
          <p:nvPr>
            <p:ph type="pic" sz="quarter" idx="12"/>
          </p:nvPr>
        </p:nvSpPr>
        <p:spPr>
          <a:xfrm>
            <a:off x="4114800" y="1087438"/>
            <a:ext cx="1358900" cy="1358900"/>
          </a:xfrm>
          <a:prstGeom prst="rect">
            <a:avLst/>
          </a:prstGeom>
        </p:spPr>
        <p:txBody>
          <a:bodyPr/>
          <a:lstStyle>
            <a:lvl1pPr>
              <a:defRPr>
                <a:latin typeface="+mn-lt"/>
              </a:defRPr>
            </a:lvl1pPr>
          </a:lstStyle>
          <a:p>
            <a:r>
              <a:rPr lang="en-US"/>
              <a:t>Click icon to add picture</a:t>
            </a:r>
          </a:p>
        </p:txBody>
      </p:sp>
      <p:sp>
        <p:nvSpPr>
          <p:cNvPr id="13" name="Picture Placeholder 3">
            <a:extLst>
              <a:ext uri="{FF2B5EF4-FFF2-40B4-BE49-F238E27FC236}">
                <a16:creationId xmlns:a16="http://schemas.microsoft.com/office/drawing/2014/main" id="{6CB0F273-011F-4FFE-83EA-664FD2323C09}"/>
              </a:ext>
            </a:extLst>
          </p:cNvPr>
          <p:cNvSpPr>
            <a:spLocks noGrp="1"/>
          </p:cNvSpPr>
          <p:nvPr>
            <p:ph type="pic" sz="quarter" idx="13"/>
          </p:nvPr>
        </p:nvSpPr>
        <p:spPr>
          <a:xfrm>
            <a:off x="4103688" y="2854326"/>
            <a:ext cx="1358900" cy="1358900"/>
          </a:xfrm>
          <a:prstGeom prst="rect">
            <a:avLst/>
          </a:prstGeom>
        </p:spPr>
        <p:txBody>
          <a:bodyPr/>
          <a:lstStyle>
            <a:lvl1pPr>
              <a:defRPr>
                <a:latin typeface="+mn-lt"/>
              </a:defRPr>
            </a:lvl1pPr>
          </a:lstStyle>
          <a:p>
            <a:r>
              <a:rPr lang="en-US"/>
              <a:t>Click icon to add picture</a:t>
            </a:r>
          </a:p>
        </p:txBody>
      </p:sp>
      <p:sp>
        <p:nvSpPr>
          <p:cNvPr id="14" name="Picture Placeholder 3">
            <a:extLst>
              <a:ext uri="{FF2B5EF4-FFF2-40B4-BE49-F238E27FC236}">
                <a16:creationId xmlns:a16="http://schemas.microsoft.com/office/drawing/2014/main" id="{11104546-97E2-42F5-BDD1-369AA24C743A}"/>
              </a:ext>
            </a:extLst>
          </p:cNvPr>
          <p:cNvSpPr>
            <a:spLocks noGrp="1"/>
          </p:cNvSpPr>
          <p:nvPr>
            <p:ph type="pic" sz="quarter" idx="14"/>
          </p:nvPr>
        </p:nvSpPr>
        <p:spPr>
          <a:xfrm>
            <a:off x="4114800" y="4703574"/>
            <a:ext cx="1358900" cy="1358900"/>
          </a:xfrm>
          <a:prstGeom prst="rect">
            <a:avLst/>
          </a:prstGeom>
        </p:spPr>
        <p:txBody>
          <a:bodyPr/>
          <a:lstStyle>
            <a:lvl1pPr>
              <a:defRPr>
                <a:latin typeface="+mn-lt"/>
              </a:defRPr>
            </a:lvl1pPr>
          </a:lstStyle>
          <a:p>
            <a:r>
              <a:rPr lang="en-US"/>
              <a:t>Click icon to add picture</a:t>
            </a:r>
          </a:p>
        </p:txBody>
      </p:sp>
      <p:sp>
        <p:nvSpPr>
          <p:cNvPr id="6" name="Text Placeholder 5">
            <a:extLst>
              <a:ext uri="{FF2B5EF4-FFF2-40B4-BE49-F238E27FC236}">
                <a16:creationId xmlns:a16="http://schemas.microsoft.com/office/drawing/2014/main" id="{81BD762A-6042-4720-9080-37209F5E0DDC}"/>
              </a:ext>
            </a:extLst>
          </p:cNvPr>
          <p:cNvSpPr>
            <a:spLocks noGrp="1"/>
          </p:cNvSpPr>
          <p:nvPr>
            <p:ph type="body" sz="quarter" idx="15"/>
          </p:nvPr>
        </p:nvSpPr>
        <p:spPr>
          <a:xfrm>
            <a:off x="5807074" y="1086898"/>
            <a:ext cx="5862411" cy="4975576"/>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32497876-2C86-B462-A82B-47AF69E039FF}"/>
              </a:ext>
            </a:extLst>
          </p:cNvPr>
          <p:cNvSpPr>
            <a:spLocks noGrp="1"/>
          </p:cNvSpPr>
          <p:nvPr>
            <p:ph type="sldNum" sz="quarter" idx="16"/>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6239618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Inside Page 05">
    <p:spTree>
      <p:nvGrpSpPr>
        <p:cNvPr id="1" name=""/>
        <p:cNvGrpSpPr/>
        <p:nvPr/>
      </p:nvGrpSpPr>
      <p:grpSpPr>
        <a:xfrm>
          <a:off x="0" y="0"/>
          <a:ext cx="0" cy="0"/>
          <a:chOff x="0" y="0"/>
          <a:chExt cx="0" cy="0"/>
        </a:xfrm>
      </p:grpSpPr>
      <p:pic>
        <p:nvPicPr>
          <p:cNvPr id="12" name="Picture 11" descr="A picture containing blur&#10;&#10;Description automatically generated">
            <a:extLst>
              <a:ext uri="{FF2B5EF4-FFF2-40B4-BE49-F238E27FC236}">
                <a16:creationId xmlns:a16="http://schemas.microsoft.com/office/drawing/2014/main" id="{6F97BBAE-15D2-864F-A709-4CF792DBB0DF}"/>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7203990" y="716692"/>
            <a:ext cx="4114801" cy="5047521"/>
          </a:xfrm>
          <a:prstGeom prst="rect">
            <a:avLst/>
          </a:prstGeom>
        </p:spPr>
      </p:pic>
      <p:sp>
        <p:nvSpPr>
          <p:cNvPr id="31" name="Title 3">
            <a:extLst>
              <a:ext uri="{FF2B5EF4-FFF2-40B4-BE49-F238E27FC236}">
                <a16:creationId xmlns:a16="http://schemas.microsoft.com/office/drawing/2014/main" id="{F1B922F4-9A8A-47BD-93B6-ACD0C3D47F57}"/>
              </a:ext>
            </a:extLst>
          </p:cNvPr>
          <p:cNvSpPr>
            <a:spLocks noGrp="1"/>
          </p:cNvSpPr>
          <p:nvPr>
            <p:ph type="title"/>
          </p:nvPr>
        </p:nvSpPr>
        <p:spPr>
          <a:xfrm>
            <a:off x="522287" y="716692"/>
            <a:ext cx="6331008" cy="667265"/>
          </a:xfrm>
          <a:prstGeom prst="rect">
            <a:avLst/>
          </a:prstGeom>
        </p:spPr>
        <p:txBody>
          <a:bodyPr/>
          <a:lstStyle>
            <a:lvl1pPr>
              <a:defRPr sz="2800">
                <a:solidFill>
                  <a:schemeClr val="tx2"/>
                </a:solidFill>
                <a:latin typeface="+mj-lt"/>
                <a:ea typeface="MingLiU_HKSCS" panose="020B0604030504040204" pitchFamily="18" charset="-120"/>
              </a:defRPr>
            </a:lvl1pPr>
          </a:lstStyle>
          <a:p>
            <a:r>
              <a:rPr lang="en-US"/>
              <a:t>Click to edit Master title style</a:t>
            </a:r>
          </a:p>
        </p:txBody>
      </p:sp>
      <p:sp>
        <p:nvSpPr>
          <p:cNvPr id="4" name="Picture Placeholder 3">
            <a:extLst>
              <a:ext uri="{FF2B5EF4-FFF2-40B4-BE49-F238E27FC236}">
                <a16:creationId xmlns:a16="http://schemas.microsoft.com/office/drawing/2014/main" id="{FD451D1B-03AE-45CB-998D-16C5E18F6796}"/>
              </a:ext>
            </a:extLst>
          </p:cNvPr>
          <p:cNvSpPr>
            <a:spLocks noGrp="1"/>
          </p:cNvSpPr>
          <p:nvPr>
            <p:ph type="pic" sz="quarter" idx="12"/>
          </p:nvPr>
        </p:nvSpPr>
        <p:spPr>
          <a:xfrm>
            <a:off x="7438768" y="977900"/>
            <a:ext cx="4230718" cy="5047521"/>
          </a:xfrm>
          <a:prstGeom prst="rect">
            <a:avLst/>
          </a:prstGeom>
        </p:spPr>
        <p:txBody>
          <a:bodyPr/>
          <a:lstStyle>
            <a:lvl1pPr>
              <a:defRPr>
                <a:latin typeface="+mn-lt"/>
              </a:defRPr>
            </a:lvl1pPr>
          </a:lstStyle>
          <a:p>
            <a:r>
              <a:rPr lang="en-US"/>
              <a:t>Click icon to add picture</a:t>
            </a:r>
          </a:p>
        </p:txBody>
      </p:sp>
      <p:sp>
        <p:nvSpPr>
          <p:cNvPr id="13" name="TextBox 12">
            <a:extLst>
              <a:ext uri="{FF2B5EF4-FFF2-40B4-BE49-F238E27FC236}">
                <a16:creationId xmlns:a16="http://schemas.microsoft.com/office/drawing/2014/main" id="{7A5B4176-0830-4B10-8C4E-61C5628A649B}"/>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4" name="Straight Connector 13">
            <a:extLst>
              <a:ext uri="{FF2B5EF4-FFF2-40B4-BE49-F238E27FC236}">
                <a16:creationId xmlns:a16="http://schemas.microsoft.com/office/drawing/2014/main" id="{EB7A4959-22A6-4C21-BE5E-E87C192D7261}"/>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sign&#10;&#10;Description automatically generated">
            <a:extLst>
              <a:ext uri="{FF2B5EF4-FFF2-40B4-BE49-F238E27FC236}">
                <a16:creationId xmlns:a16="http://schemas.microsoft.com/office/drawing/2014/main" id="{1FCE9AE1-B794-4BC9-8B46-0508E6F2330E}"/>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6" name="Text Placeholder 5">
            <a:extLst>
              <a:ext uri="{FF2B5EF4-FFF2-40B4-BE49-F238E27FC236}">
                <a16:creationId xmlns:a16="http://schemas.microsoft.com/office/drawing/2014/main" id="{D64EA3DA-6908-48BF-8841-A03F5E7C735D}"/>
              </a:ext>
            </a:extLst>
          </p:cNvPr>
          <p:cNvSpPr>
            <a:spLocks noGrp="1"/>
          </p:cNvSpPr>
          <p:nvPr>
            <p:ph type="body" sz="quarter" idx="13"/>
          </p:nvPr>
        </p:nvSpPr>
        <p:spPr>
          <a:xfrm>
            <a:off x="522288" y="1643063"/>
            <a:ext cx="6330950" cy="4383087"/>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BFBD0FC7-45D1-401F-ACC0-B8420D1BA2D3}"/>
              </a:ext>
            </a:extLst>
          </p:cNvPr>
          <p:cNvSpPr/>
          <p:nvPr/>
        </p:nvSpPr>
        <p:spPr>
          <a:xfrm>
            <a:off x="637540" y="1358927"/>
            <a:ext cx="487680" cy="27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2" name="Slide Number Placeholder 1">
            <a:extLst>
              <a:ext uri="{FF2B5EF4-FFF2-40B4-BE49-F238E27FC236}">
                <a16:creationId xmlns:a16="http://schemas.microsoft.com/office/drawing/2014/main" id="{9DAE7AAD-B8E6-7E92-E185-9D60933E7F4E}"/>
              </a:ext>
            </a:extLst>
          </p:cNvPr>
          <p:cNvSpPr>
            <a:spLocks noGrp="1"/>
          </p:cNvSpPr>
          <p:nvPr>
            <p:ph type="sldNum" sz="quarter" idx="14"/>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9302807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9_Inside Page 0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BC746-55E7-41B7-9DB7-2F0BD5B6AA53}"/>
              </a:ext>
            </a:extLst>
          </p:cNvPr>
          <p:cNvSpPr/>
          <p:nvPr/>
        </p:nvSpPr>
        <p:spPr>
          <a:xfrm>
            <a:off x="-1" y="0"/>
            <a:ext cx="12192001" cy="260495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lur&#10;&#10;Description automatically generated">
            <a:extLst>
              <a:ext uri="{FF2B5EF4-FFF2-40B4-BE49-F238E27FC236}">
                <a16:creationId xmlns:a16="http://schemas.microsoft.com/office/drawing/2014/main" id="{6F97BBAE-15D2-864F-A709-4CF792DBB0DF}"/>
              </a:ext>
            </a:extLst>
          </p:cNvPr>
          <p:cNvPicPr>
            <a:picLocks noChangeAspect="1"/>
          </p:cNvPicPr>
          <p:nvPr/>
        </p:nvPicPr>
        <p:blipFill rotWithShape="1">
          <a:blip r:embed="rId2">
            <a:extLst>
              <a:ext uri="{28A0092B-C50C-407E-A947-70E740481C1C}">
                <a14:useLocalDpi xmlns:a14="http://schemas.microsoft.com/office/drawing/2010/main" val="0"/>
              </a:ext>
            </a:extLst>
          </a:blip>
          <a:srcRect l="58705" t="8289" r="7926" b="8289"/>
          <a:stretch/>
        </p:blipFill>
        <p:spPr>
          <a:xfrm>
            <a:off x="698378" y="571137"/>
            <a:ext cx="3995859" cy="5715725"/>
          </a:xfrm>
          <a:prstGeom prst="rect">
            <a:avLst/>
          </a:prstGeom>
        </p:spPr>
      </p:pic>
      <p:sp>
        <p:nvSpPr>
          <p:cNvPr id="18" name="Title 3">
            <a:extLst>
              <a:ext uri="{FF2B5EF4-FFF2-40B4-BE49-F238E27FC236}">
                <a16:creationId xmlns:a16="http://schemas.microsoft.com/office/drawing/2014/main" id="{7940B693-5BF8-459E-ADAF-D832A12FC799}"/>
              </a:ext>
            </a:extLst>
          </p:cNvPr>
          <p:cNvSpPr>
            <a:spLocks noGrp="1"/>
          </p:cNvSpPr>
          <p:nvPr>
            <p:ph type="title"/>
          </p:nvPr>
        </p:nvSpPr>
        <p:spPr>
          <a:xfrm>
            <a:off x="1166864" y="1438857"/>
            <a:ext cx="3058886" cy="1910675"/>
          </a:xfrm>
          <a:prstGeom prst="rect">
            <a:avLst/>
          </a:prstGeom>
        </p:spPr>
        <p:txBody>
          <a:bodyPr/>
          <a:lstStyle>
            <a:lvl1pPr>
              <a:defRPr sz="2800">
                <a:solidFill>
                  <a:schemeClr val="bg1"/>
                </a:solidFill>
                <a:latin typeface="+mj-lt"/>
                <a:ea typeface="MingLiU_HKSCS" panose="020B0604030504040204" pitchFamily="18" charset="-120"/>
              </a:defRPr>
            </a:lvl1pPr>
          </a:lstStyle>
          <a:p>
            <a:r>
              <a:rPr lang="en-US"/>
              <a:t>Click to edit Master title style</a:t>
            </a:r>
          </a:p>
        </p:txBody>
      </p:sp>
      <p:sp>
        <p:nvSpPr>
          <p:cNvPr id="19" name="Text Placeholder 5">
            <a:extLst>
              <a:ext uri="{FF2B5EF4-FFF2-40B4-BE49-F238E27FC236}">
                <a16:creationId xmlns:a16="http://schemas.microsoft.com/office/drawing/2014/main" id="{5AE7624B-2ACF-4C36-81D1-8DD7BE7438F2}"/>
              </a:ext>
            </a:extLst>
          </p:cNvPr>
          <p:cNvSpPr>
            <a:spLocks noGrp="1"/>
          </p:cNvSpPr>
          <p:nvPr>
            <p:ph type="body" sz="quarter" idx="11"/>
          </p:nvPr>
        </p:nvSpPr>
        <p:spPr>
          <a:xfrm>
            <a:off x="1166638" y="3719147"/>
            <a:ext cx="3059112" cy="1903413"/>
          </a:xfrm>
          <a:prstGeom prst="rect">
            <a:avLst/>
          </a:prstGeom>
        </p:spPr>
        <p:txBody>
          <a:bodyPr/>
          <a:lstStyle>
            <a:lvl1pPr marL="0" indent="0">
              <a:buNone/>
              <a:defRPr sz="1800">
                <a:solidFill>
                  <a:schemeClr val="bg1"/>
                </a:solidFill>
                <a:latin typeface="+mn-lt"/>
              </a:defRPr>
            </a:lvl1pPr>
            <a:lvl2pPr marL="342880" indent="0">
              <a:buNone/>
              <a:defRPr>
                <a:solidFill>
                  <a:schemeClr val="bg1"/>
                </a:solidFill>
                <a:latin typeface="+mn-lt"/>
              </a:defRPr>
            </a:lvl2pPr>
            <a:lvl3pPr marL="685760" indent="0">
              <a:buNone/>
              <a:defRPr>
                <a:solidFill>
                  <a:schemeClr val="bg1"/>
                </a:solidFill>
                <a:latin typeface="+mn-lt"/>
              </a:defRPr>
            </a:lvl3pPr>
            <a:lvl4pPr marL="1028641" indent="0">
              <a:buNone/>
              <a:defRPr>
                <a:solidFill>
                  <a:schemeClr val="bg1"/>
                </a:solidFill>
                <a:latin typeface="+mn-lt"/>
              </a:defRPr>
            </a:lvl4pPr>
            <a:lvl5pPr marL="1371520" indent="0">
              <a:buNone/>
              <a:defRPr>
                <a:solidFill>
                  <a:schemeClr val="bg1"/>
                </a:solidFill>
                <a:latin typeface="+mn-lt"/>
              </a:defRPr>
            </a:lvl5pPr>
          </a:lstStyle>
          <a:p>
            <a:pPr lvl="0"/>
            <a:r>
              <a:rPr lang="en-US"/>
              <a:t>Click to edit Master text styles</a:t>
            </a:r>
          </a:p>
        </p:txBody>
      </p:sp>
      <p:sp>
        <p:nvSpPr>
          <p:cNvPr id="6" name="Text Placeholder 5">
            <a:extLst>
              <a:ext uri="{FF2B5EF4-FFF2-40B4-BE49-F238E27FC236}">
                <a16:creationId xmlns:a16="http://schemas.microsoft.com/office/drawing/2014/main" id="{81BD762A-6042-4720-9080-37209F5E0DDC}"/>
              </a:ext>
            </a:extLst>
          </p:cNvPr>
          <p:cNvSpPr>
            <a:spLocks noGrp="1"/>
          </p:cNvSpPr>
          <p:nvPr>
            <p:ph type="body" sz="quarter" idx="15"/>
          </p:nvPr>
        </p:nvSpPr>
        <p:spPr>
          <a:xfrm>
            <a:off x="5162498" y="4670854"/>
            <a:ext cx="6506988" cy="1616008"/>
          </a:xfrm>
          <a:prstGeom prst="rect">
            <a:avLst/>
          </a:prstGeom>
        </p:spPr>
        <p:txBody>
          <a:bodyPr/>
          <a:lstStyle>
            <a:lvl1pPr>
              <a:defRPr>
                <a:latin typeface="+mn-lt"/>
              </a:defRPr>
            </a:lvl1pPr>
            <a:lvl2pPr marL="514320" indent="-171440">
              <a:buFont typeface="Wingdings" panose="05000000000000000000" pitchFamily="2" charset="2"/>
              <a:buChar char="§"/>
              <a:defRPr>
                <a:latin typeface="+mn-lt"/>
              </a:defRPr>
            </a:lvl2pPr>
            <a:lvl3pPr marL="857200" indent="-171440">
              <a:buFont typeface="Wingdings" panose="05000000000000000000" pitchFamily="2" charset="2"/>
              <a:buChar char="§"/>
              <a:defRPr>
                <a:latin typeface="+mn-lt"/>
              </a:defRPr>
            </a:lvl3pPr>
            <a:lvl4pPr marL="1200081" indent="-171440">
              <a:buFont typeface="Wingdings" panose="05000000000000000000" pitchFamily="2" charset="2"/>
              <a:buChar char="§"/>
              <a:defRPr>
                <a:latin typeface="+mn-lt"/>
              </a:defRPr>
            </a:lvl4pPr>
            <a:lvl5pPr marL="1542960" indent="-17144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E47FD483-5919-46D2-BA1B-283F3CB3771F}"/>
              </a:ext>
            </a:extLst>
          </p:cNvPr>
          <p:cNvSpPr txBox="1"/>
          <p:nvPr/>
        </p:nvSpPr>
        <p:spPr>
          <a:xfrm>
            <a:off x="242638" y="6607414"/>
            <a:ext cx="114540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a:solidFill>
                  <a:schemeClr val="bg1">
                    <a:lumMod val="65000"/>
                  </a:schemeClr>
                </a:solidFill>
                <a:latin typeface="Arial" panose="020B0604020202020204" pitchFamily="34" charset="0"/>
                <a:cs typeface="Arial" panose="020B0604020202020204" pitchFamily="34" charset="0"/>
              </a:rPr>
              <a:t>CONFIDENTIAL   |    </a:t>
            </a:r>
            <a:r>
              <a:rPr lang="en-US" sz="500" b="0" i="0">
                <a:solidFill>
                  <a:schemeClr val="bg1">
                    <a:lumMod val="65000"/>
                  </a:schemeClr>
                </a:solidFill>
                <a:latin typeface="Arial Narrow" panose="020B0604020202020204" pitchFamily="34" charset="0"/>
                <a:cs typeface="Arial Narrow" panose="020B0604020202020204" pitchFamily="34" charset="0"/>
              </a:rPr>
              <a:t>Copyright © 2021 Moleaer. All trademarks stated herein are the property of their respective company. All rights reserved. This document is confidential and contains proprietary information of Moleaer Inc. Neither this document nor any of the information contained herein may be reproduced, redistributed or disclosed under any circumstances without the express written permission of Moleaer Inc. </a:t>
            </a:r>
          </a:p>
        </p:txBody>
      </p:sp>
      <p:cxnSp>
        <p:nvCxnSpPr>
          <p:cNvPr id="17" name="Straight Connector 16">
            <a:extLst>
              <a:ext uri="{FF2B5EF4-FFF2-40B4-BE49-F238E27FC236}">
                <a16:creationId xmlns:a16="http://schemas.microsoft.com/office/drawing/2014/main" id="{AAD298B0-9F84-4105-BF70-AFD1EE7CF1C4}"/>
              </a:ext>
            </a:extLst>
          </p:cNvPr>
          <p:cNvCxnSpPr>
            <a:cxnSpLocks/>
          </p:cNvCxnSpPr>
          <p:nvPr/>
        </p:nvCxnSpPr>
        <p:spPr>
          <a:xfrm>
            <a:off x="332014" y="6600539"/>
            <a:ext cx="9751786" cy="687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sign&#10;&#10;Description automatically generated">
            <a:extLst>
              <a:ext uri="{FF2B5EF4-FFF2-40B4-BE49-F238E27FC236}">
                <a16:creationId xmlns:a16="http://schemas.microsoft.com/office/drawing/2014/main" id="{CF95EE87-0EDD-4AFD-BCD3-EE3C33BA1135}"/>
              </a:ext>
            </a:extLst>
          </p:cNvPr>
          <p:cNvPicPr>
            <a:picLocks noChangeAspect="1"/>
          </p:cNvPicPr>
          <p:nvPr/>
        </p:nvPicPr>
        <p:blipFill>
          <a:blip r:embed="rId3"/>
          <a:stretch>
            <a:fillRect/>
          </a:stretch>
        </p:blipFill>
        <p:spPr>
          <a:xfrm>
            <a:off x="10394664" y="6425544"/>
            <a:ext cx="1589634" cy="337890"/>
          </a:xfrm>
          <a:prstGeom prst="rect">
            <a:avLst/>
          </a:prstGeom>
        </p:spPr>
      </p:pic>
      <p:sp>
        <p:nvSpPr>
          <p:cNvPr id="5" name="Picture Placeholder 4">
            <a:extLst>
              <a:ext uri="{FF2B5EF4-FFF2-40B4-BE49-F238E27FC236}">
                <a16:creationId xmlns:a16="http://schemas.microsoft.com/office/drawing/2014/main" id="{FCA11CB7-572A-4707-84EF-494D96249ACF}"/>
              </a:ext>
            </a:extLst>
          </p:cNvPr>
          <p:cNvSpPr>
            <a:spLocks noGrp="1"/>
          </p:cNvSpPr>
          <p:nvPr>
            <p:ph type="pic" sz="quarter" idx="16"/>
          </p:nvPr>
        </p:nvSpPr>
        <p:spPr>
          <a:xfrm>
            <a:off x="5162550" y="571500"/>
            <a:ext cx="3165475" cy="3786188"/>
          </a:xfrm>
          <a:prstGeom prst="rect">
            <a:avLst/>
          </a:prstGeom>
        </p:spPr>
        <p:txBody>
          <a:bodyPr/>
          <a:lstStyle>
            <a:lvl1pPr>
              <a:defRPr>
                <a:latin typeface="+mn-lt"/>
              </a:defRPr>
            </a:lvl1pPr>
          </a:lstStyle>
          <a:p>
            <a:r>
              <a:rPr lang="en-US"/>
              <a:t>Click icon to add picture</a:t>
            </a:r>
          </a:p>
        </p:txBody>
      </p:sp>
      <p:sp>
        <p:nvSpPr>
          <p:cNvPr id="21" name="Picture Placeholder 4">
            <a:extLst>
              <a:ext uri="{FF2B5EF4-FFF2-40B4-BE49-F238E27FC236}">
                <a16:creationId xmlns:a16="http://schemas.microsoft.com/office/drawing/2014/main" id="{EC6D023F-A6EA-4833-AEFF-1326B6958632}"/>
              </a:ext>
            </a:extLst>
          </p:cNvPr>
          <p:cNvSpPr>
            <a:spLocks noGrp="1"/>
          </p:cNvSpPr>
          <p:nvPr>
            <p:ph type="pic" sz="quarter" idx="17"/>
          </p:nvPr>
        </p:nvSpPr>
        <p:spPr>
          <a:xfrm>
            <a:off x="8480425" y="571500"/>
            <a:ext cx="3165475" cy="3786188"/>
          </a:xfrm>
          <a:prstGeom prst="rect">
            <a:avLst/>
          </a:prstGeom>
        </p:spPr>
        <p:txBody>
          <a:bodyPr/>
          <a:lstStyle>
            <a:lvl1pPr>
              <a:defRPr>
                <a:latin typeface="+mn-lt"/>
              </a:defRPr>
            </a:lvl1pPr>
          </a:lstStyle>
          <a:p>
            <a:r>
              <a:rPr lang="en-US"/>
              <a:t>Click icon to add picture</a:t>
            </a:r>
          </a:p>
        </p:txBody>
      </p:sp>
      <p:sp>
        <p:nvSpPr>
          <p:cNvPr id="3" name="Slide Number Placeholder 2">
            <a:extLst>
              <a:ext uri="{FF2B5EF4-FFF2-40B4-BE49-F238E27FC236}">
                <a16:creationId xmlns:a16="http://schemas.microsoft.com/office/drawing/2014/main" id="{4F05CA88-3AF9-5071-FE3F-E74EB95F338D}"/>
              </a:ext>
            </a:extLst>
          </p:cNvPr>
          <p:cNvSpPr>
            <a:spLocks noGrp="1"/>
          </p:cNvSpPr>
          <p:nvPr>
            <p:ph type="sldNum" sz="quarter" idx="18"/>
          </p:nvPr>
        </p:nvSpPr>
        <p:spPr/>
        <p:txBody>
          <a:bodyPr/>
          <a:lstStyle/>
          <a:p>
            <a:fld id="{A3AECF17-2CCE-46E9-B90A-4E9F87FFF19D}" type="slidenum">
              <a:rPr lang="en-US" smtClean="0"/>
              <a:pPr/>
              <a:t>‹#›</a:t>
            </a:fld>
            <a:endParaRPr lang="en-US"/>
          </a:p>
        </p:txBody>
      </p:sp>
    </p:spTree>
    <p:extLst>
      <p:ext uri="{BB962C8B-B14F-4D97-AF65-F5344CB8AC3E}">
        <p14:creationId xmlns:p14="http://schemas.microsoft.com/office/powerpoint/2010/main" val="13020649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7BFF7B-A701-7184-5F41-980F65292A14}"/>
              </a:ext>
            </a:extLst>
          </p:cNvPr>
          <p:cNvSpPr>
            <a:spLocks noGrp="1"/>
          </p:cNvSpPr>
          <p:nvPr>
            <p:ph type="sldNum" sz="quarter" idx="4"/>
          </p:nvPr>
        </p:nvSpPr>
        <p:spPr>
          <a:xfrm>
            <a:off x="9448800" y="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A3AECF17-2CCE-46E9-B90A-4E9F87FFF19D}" type="slidenum">
              <a:rPr lang="en-US" smtClean="0"/>
              <a:pPr/>
              <a:t>‹#›</a:t>
            </a:fld>
            <a:endParaRPr lang="en-US"/>
          </a:p>
        </p:txBody>
      </p:sp>
    </p:spTree>
    <p:extLst>
      <p:ext uri="{BB962C8B-B14F-4D97-AF65-F5344CB8AC3E}">
        <p14:creationId xmlns:p14="http://schemas.microsoft.com/office/powerpoint/2010/main" val="30798889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txStyles>
    <p:titleStyle>
      <a:lvl1pPr algn="l" defTabSz="685760" rtl="0" eaLnBrk="1" latinLnBrk="0" hangingPunct="1">
        <a:lnSpc>
          <a:spcPct val="90000"/>
        </a:lnSpc>
        <a:spcBef>
          <a:spcPct val="0"/>
        </a:spcBef>
        <a:buNone/>
        <a:defRPr sz="2400" b="1" kern="1200" cap="none" baseline="0">
          <a:solidFill>
            <a:schemeClr val="tx1"/>
          </a:solidFill>
          <a:latin typeface="Lato Regular"/>
          <a:ea typeface="+mj-ea"/>
          <a:cs typeface="+mj-cs"/>
        </a:defRPr>
      </a:lvl1pPr>
    </p:titleStyle>
    <p:bodyStyle>
      <a:lvl1pPr marL="171440" indent="-171440" algn="l" defTabSz="685760" rtl="0" eaLnBrk="1" latinLnBrk="0" hangingPunct="1">
        <a:lnSpc>
          <a:spcPct val="90000"/>
        </a:lnSpc>
        <a:spcBef>
          <a:spcPts val="751"/>
        </a:spcBef>
        <a:buFont typeface="Wingdings" panose="05000000000000000000" pitchFamily="2" charset="2"/>
        <a:buChar char="§"/>
        <a:defRPr sz="2000" kern="1200">
          <a:solidFill>
            <a:schemeClr val="tx1"/>
          </a:solidFill>
          <a:latin typeface="Lato Regular"/>
          <a:ea typeface="+mn-ea"/>
          <a:cs typeface="+mn-cs"/>
        </a:defRPr>
      </a:lvl1pPr>
      <a:lvl2pPr marL="514320" indent="-171440" algn="l" defTabSz="685760" rtl="0" eaLnBrk="1" latinLnBrk="0" hangingPunct="1">
        <a:lnSpc>
          <a:spcPct val="90000"/>
        </a:lnSpc>
        <a:spcBef>
          <a:spcPts val="375"/>
        </a:spcBef>
        <a:buFont typeface="Arial" panose="020B0604020202020204" pitchFamily="34" charset="0"/>
        <a:buChar char="•"/>
        <a:defRPr sz="1600" kern="1200">
          <a:solidFill>
            <a:schemeClr val="tx1"/>
          </a:solidFill>
          <a:latin typeface="Lato Regular"/>
          <a:ea typeface="+mn-ea"/>
          <a:cs typeface="+mn-cs"/>
        </a:defRPr>
      </a:lvl2pPr>
      <a:lvl3pPr marL="857200" indent="-171440" algn="l" defTabSz="685760" rtl="0" eaLnBrk="1" latinLnBrk="0" hangingPunct="1">
        <a:lnSpc>
          <a:spcPct val="90000"/>
        </a:lnSpc>
        <a:spcBef>
          <a:spcPts val="375"/>
        </a:spcBef>
        <a:buFont typeface="Arial" panose="020B0604020202020204" pitchFamily="34" charset="0"/>
        <a:buChar char="•"/>
        <a:defRPr sz="1500" kern="1200">
          <a:solidFill>
            <a:schemeClr val="tx1"/>
          </a:solidFill>
          <a:latin typeface="Lato Regular"/>
          <a:ea typeface="+mn-ea"/>
          <a:cs typeface="+mn-cs"/>
        </a:defRPr>
      </a:lvl3pPr>
      <a:lvl4pPr marL="1200081"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Lato Regular"/>
          <a:ea typeface="+mn-ea"/>
          <a:cs typeface="+mn-cs"/>
        </a:defRPr>
      </a:lvl4pPr>
      <a:lvl5pPr marL="154296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Lato Regular"/>
          <a:ea typeface="+mn-ea"/>
          <a:cs typeface="+mn-cs"/>
        </a:defRPr>
      </a:lvl5pPr>
      <a:lvl6pPr marL="188584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19"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0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8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0" rtl="0" eaLnBrk="1" latinLnBrk="0" hangingPunct="1">
        <a:defRPr sz="1351" kern="1200">
          <a:solidFill>
            <a:schemeClr val="tx1"/>
          </a:solidFill>
          <a:latin typeface="+mn-lt"/>
          <a:ea typeface="+mn-ea"/>
          <a:cs typeface="+mn-cs"/>
        </a:defRPr>
      </a:lvl1pPr>
      <a:lvl2pPr marL="342881" algn="l" defTabSz="685760" rtl="0" eaLnBrk="1" latinLnBrk="0" hangingPunct="1">
        <a:defRPr sz="1351" kern="1200">
          <a:solidFill>
            <a:schemeClr val="tx1"/>
          </a:solidFill>
          <a:latin typeface="+mn-lt"/>
          <a:ea typeface="+mn-ea"/>
          <a:cs typeface="+mn-cs"/>
        </a:defRPr>
      </a:lvl2pPr>
      <a:lvl3pPr marL="685760" algn="l" defTabSz="685760" rtl="0" eaLnBrk="1" latinLnBrk="0" hangingPunct="1">
        <a:defRPr sz="1351" kern="1200">
          <a:solidFill>
            <a:schemeClr val="tx1"/>
          </a:solidFill>
          <a:latin typeface="+mn-lt"/>
          <a:ea typeface="+mn-ea"/>
          <a:cs typeface="+mn-cs"/>
        </a:defRPr>
      </a:lvl3pPr>
      <a:lvl4pPr marL="1028641" algn="l" defTabSz="685760" rtl="0" eaLnBrk="1" latinLnBrk="0" hangingPunct="1">
        <a:defRPr sz="1351" kern="1200">
          <a:solidFill>
            <a:schemeClr val="tx1"/>
          </a:solidFill>
          <a:latin typeface="+mn-lt"/>
          <a:ea typeface="+mn-ea"/>
          <a:cs typeface="+mn-cs"/>
        </a:defRPr>
      </a:lvl4pPr>
      <a:lvl5pPr marL="1371520" algn="l" defTabSz="685760" rtl="0" eaLnBrk="1" latinLnBrk="0" hangingPunct="1">
        <a:defRPr sz="1351" kern="1200">
          <a:solidFill>
            <a:schemeClr val="tx1"/>
          </a:solidFill>
          <a:latin typeface="+mn-lt"/>
          <a:ea typeface="+mn-ea"/>
          <a:cs typeface="+mn-cs"/>
        </a:defRPr>
      </a:lvl5pPr>
      <a:lvl6pPr marL="1714400" algn="l" defTabSz="685760" rtl="0" eaLnBrk="1" latinLnBrk="0" hangingPunct="1">
        <a:defRPr sz="1351" kern="1200">
          <a:solidFill>
            <a:schemeClr val="tx1"/>
          </a:solidFill>
          <a:latin typeface="+mn-lt"/>
          <a:ea typeface="+mn-ea"/>
          <a:cs typeface="+mn-cs"/>
        </a:defRPr>
      </a:lvl6pPr>
      <a:lvl7pPr marL="2057279" algn="l" defTabSz="685760" rtl="0" eaLnBrk="1" latinLnBrk="0" hangingPunct="1">
        <a:defRPr sz="1351" kern="1200">
          <a:solidFill>
            <a:schemeClr val="tx1"/>
          </a:solidFill>
          <a:latin typeface="+mn-lt"/>
          <a:ea typeface="+mn-ea"/>
          <a:cs typeface="+mn-cs"/>
        </a:defRPr>
      </a:lvl7pPr>
      <a:lvl8pPr marL="2400160" algn="l" defTabSz="685760" rtl="0" eaLnBrk="1" latinLnBrk="0" hangingPunct="1">
        <a:defRPr sz="1351" kern="1200">
          <a:solidFill>
            <a:schemeClr val="tx1"/>
          </a:solidFill>
          <a:latin typeface="+mn-lt"/>
          <a:ea typeface="+mn-ea"/>
          <a:cs typeface="+mn-cs"/>
        </a:defRPr>
      </a:lvl8pPr>
      <a:lvl9pPr marL="2743041" algn="l" defTabSz="68576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6" orient="horz" pos="2160" userDrawn="1">
          <p15:clr>
            <a:srgbClr val="F26B43"/>
          </p15:clr>
        </p15:guide>
        <p15:guide id="7" pos="3840" userDrawn="1">
          <p15:clr>
            <a:srgbClr val="F26B43"/>
          </p15:clr>
        </p15:guide>
        <p15:guide id="8" orient="horz" pos="1046" userDrawn="1">
          <p15:clr>
            <a:srgbClr val="F26B43"/>
          </p15:clr>
        </p15:guide>
        <p15:guide id="9" orient="horz" pos="814" userDrawn="1">
          <p15:clr>
            <a:srgbClr val="F26B43"/>
          </p15:clr>
        </p15:guide>
        <p15:guide id="10" orient="horz" pos="12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mailto:sergio@moleaer.com" TargetMode="External"/><Relationship Id="rId2" Type="http://schemas.openxmlformats.org/officeDocument/2006/relationships/hyperlink" Target="mailto:igor@moleaer.com"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85DECF-F3E2-CC47-81DD-FDD1F0CA92BC}"/>
              </a:ext>
            </a:extLst>
          </p:cNvPr>
          <p:cNvSpPr txBox="1"/>
          <p:nvPr/>
        </p:nvSpPr>
        <p:spPr>
          <a:xfrm>
            <a:off x="457200" y="762000"/>
            <a:ext cx="2587362" cy="276999"/>
          </a:xfrm>
          <a:prstGeom prst="rect">
            <a:avLst/>
          </a:prstGeom>
          <a:noFill/>
        </p:spPr>
        <p:txBody>
          <a:bodyPr wrap="square" lIns="0" tIns="0" rIns="0" bIns="0" rtlCol="0" anchor="ctr">
            <a:spAutoFit/>
          </a:bodyPr>
          <a:lstStyle/>
          <a:p>
            <a:pPr algn="ctr"/>
            <a:r>
              <a:rPr lang="en-US" dirty="0">
                <a:solidFill>
                  <a:schemeClr val="bg1"/>
                </a:solidFill>
                <a:latin typeface="Arial"/>
                <a:cs typeface="Arial"/>
              </a:rPr>
              <a:t>Nov  2023</a:t>
            </a:r>
          </a:p>
        </p:txBody>
      </p:sp>
      <p:pic>
        <p:nvPicPr>
          <p:cNvPr id="1026" name="Picture 2" descr="Bachalpsee Lake (Grindelwald) - 2021 All You Need to Know BEFORE You Go  (with Photos) - Tripadvisor">
            <a:extLst>
              <a:ext uri="{FF2B5EF4-FFF2-40B4-BE49-F238E27FC236}">
                <a16:creationId xmlns:a16="http://schemas.microsoft.com/office/drawing/2014/main" id="{A05EEF1D-62E9-4E96-BC8B-62A22C421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8" t="27659" r="3896" b="25343"/>
          <a:stretch/>
        </p:blipFill>
        <p:spPr bwMode="auto">
          <a:xfrm>
            <a:off x="3644900" y="5041900"/>
            <a:ext cx="2336800" cy="825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02AA04-9514-4AE2-9B3E-FC1123D7C596}"/>
              </a:ext>
            </a:extLst>
          </p:cNvPr>
          <p:cNvSpPr txBox="1"/>
          <p:nvPr/>
        </p:nvSpPr>
        <p:spPr>
          <a:xfrm>
            <a:off x="1540042" y="4326615"/>
            <a:ext cx="9111916" cy="430887"/>
          </a:xfrm>
          <a:prstGeom prst="rect">
            <a:avLst/>
          </a:prstGeom>
          <a:noFill/>
        </p:spPr>
        <p:txBody>
          <a:bodyPr wrap="square" lIns="0" tIns="0" rIns="0" bIns="0" rtlCol="0" anchor="ctr">
            <a:spAutoFit/>
          </a:bodyPr>
          <a:lstStyle/>
          <a:p>
            <a:pPr algn="ctr"/>
            <a:r>
              <a:rPr lang="en-US" sz="2800" dirty="0">
                <a:solidFill>
                  <a:schemeClr val="bg1"/>
                </a:solidFill>
                <a:latin typeface="Arial" panose="020B0604020202020204" pitchFamily="34" charset="0"/>
                <a:cs typeface="Arial" panose="020B0604020202020204" pitchFamily="34" charset="0"/>
              </a:rPr>
              <a:t>Pipping Installation Recommendations</a:t>
            </a:r>
          </a:p>
        </p:txBody>
      </p:sp>
    </p:spTree>
    <p:extLst>
      <p:ext uri="{BB962C8B-B14F-4D97-AF65-F5344CB8AC3E}">
        <p14:creationId xmlns:p14="http://schemas.microsoft.com/office/powerpoint/2010/main" val="865751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BE7730-D4AE-4798-83D4-D27716163854}"/>
              </a:ext>
            </a:extLst>
          </p:cNvPr>
          <p:cNvSpPr>
            <a:spLocks noGrp="1"/>
          </p:cNvSpPr>
          <p:nvPr>
            <p:ph type="title"/>
          </p:nvPr>
        </p:nvSpPr>
        <p:spPr/>
        <p:txBody>
          <a:bodyPr lIns="91440" tIns="45720" rIns="91440" bIns="45720" anchor="t"/>
          <a:lstStyle/>
          <a:p>
            <a:r>
              <a:rPr lang="en-US"/>
              <a:t>General Piping Requirements</a:t>
            </a:r>
          </a:p>
        </p:txBody>
      </p:sp>
      <p:sp>
        <p:nvSpPr>
          <p:cNvPr id="4" name="TextBox 3">
            <a:extLst>
              <a:ext uri="{FF2B5EF4-FFF2-40B4-BE49-F238E27FC236}">
                <a16:creationId xmlns:a16="http://schemas.microsoft.com/office/drawing/2014/main" id="{C7E7630E-C9DE-4034-B56C-A52F00128893}"/>
              </a:ext>
            </a:extLst>
          </p:cNvPr>
          <p:cNvSpPr txBox="1"/>
          <p:nvPr/>
        </p:nvSpPr>
        <p:spPr>
          <a:xfrm>
            <a:off x="803189" y="1653846"/>
            <a:ext cx="10651525" cy="3600986"/>
          </a:xfrm>
          <a:prstGeom prst="rect">
            <a:avLst/>
          </a:prstGeom>
          <a:noFill/>
        </p:spPr>
        <p:txBody>
          <a:bodyPr wrap="square" lIns="91440" tIns="45720" rIns="91440" bIns="45720" rtlCol="0" anchor="t">
            <a:spAutoFit/>
          </a:bodyPr>
          <a:lstStyle/>
          <a:p>
            <a:pPr marL="342900" indent="-342900">
              <a:spcAft>
                <a:spcPts val="600"/>
              </a:spcAft>
              <a:buFont typeface="Wingdings" panose="05000000000000000000" pitchFamily="2" charset="2"/>
              <a:buChar char="§"/>
            </a:pPr>
            <a:r>
              <a:rPr lang="en-US" sz="2000" dirty="0">
                <a:ea typeface="+mn-lt"/>
                <a:cs typeface="+mn-lt"/>
              </a:rPr>
              <a:t>Appropriate diameter pipe must be used for the Indalo system installation.</a:t>
            </a:r>
          </a:p>
          <a:p>
            <a:pPr marL="342900" indent="-342900">
              <a:spcAft>
                <a:spcPts val="600"/>
              </a:spcAft>
              <a:buFont typeface="Wingdings" panose="05000000000000000000" pitchFamily="2" charset="2"/>
              <a:buChar char="§"/>
            </a:pPr>
            <a:r>
              <a:rPr lang="en-US" sz="2000" dirty="0">
                <a:ea typeface="+mn-lt"/>
                <a:cs typeface="+mn-lt"/>
              </a:rPr>
              <a:t>PN10 Pressure rated PVC piping or similar pipe and fittings should be used.</a:t>
            </a:r>
            <a:endParaRPr lang="en-US" sz="2000" dirty="0">
              <a:cs typeface="Arial"/>
            </a:endParaRPr>
          </a:p>
          <a:p>
            <a:pPr marL="342900" indent="-342900">
              <a:spcAft>
                <a:spcPts val="600"/>
              </a:spcAft>
              <a:buFont typeface="Wingdings" panose="05000000000000000000" pitchFamily="2" charset="2"/>
              <a:buChar char="§"/>
            </a:pPr>
            <a:r>
              <a:rPr lang="en-US" sz="2000" dirty="0"/>
              <a:t>Keep piping runs as short as possible to minimize restriction.</a:t>
            </a:r>
            <a:endParaRPr lang="en-US" sz="2000" dirty="0">
              <a:cs typeface="Arial"/>
            </a:endParaRPr>
          </a:p>
          <a:p>
            <a:pPr marL="342900" indent="-342900">
              <a:spcAft>
                <a:spcPts val="600"/>
              </a:spcAft>
              <a:buFont typeface="Wingdings" panose="05000000000000000000" pitchFamily="2" charset="2"/>
              <a:buChar char="§"/>
            </a:pPr>
            <a:r>
              <a:rPr lang="en-US" sz="2000" dirty="0">
                <a:ea typeface="+mn-lt"/>
                <a:cs typeface="+mn-lt"/>
              </a:rPr>
              <a:t>Avoid excessive use of 45-degree and 90-degree fittings to minimize restriction.</a:t>
            </a:r>
            <a:endParaRPr lang="en-US" sz="2000" dirty="0">
              <a:cs typeface="Arial"/>
            </a:endParaRPr>
          </a:p>
          <a:p>
            <a:pPr marL="342900" indent="-342900">
              <a:spcAft>
                <a:spcPts val="600"/>
              </a:spcAft>
              <a:buFont typeface="Wingdings" panose="05000000000000000000" pitchFamily="2" charset="2"/>
              <a:buChar char="§"/>
            </a:pPr>
            <a:r>
              <a:rPr lang="en-US" sz="2000" dirty="0">
                <a:cs typeface="Arial"/>
              </a:rPr>
              <a:t>Ensure that all piping is properly aligned and supported to avoid pipe strain on the pump, valves and equipment. Use pipe clamps if necessary to secure the pipe to the supports.</a:t>
            </a:r>
            <a:endParaRPr lang="en-US" sz="2000" dirty="0"/>
          </a:p>
          <a:p>
            <a:pPr marL="342900" indent="-342900">
              <a:spcAft>
                <a:spcPts val="600"/>
              </a:spcAft>
              <a:buFont typeface="Wingdings" panose="05000000000000000000" pitchFamily="2" charset="2"/>
              <a:buChar char="§"/>
            </a:pPr>
            <a:r>
              <a:rPr lang="en-US" sz="2000" dirty="0"/>
              <a:t>Add isolation valves before and after the Indalo </a:t>
            </a:r>
            <a:r>
              <a:rPr lang="en-US" sz="2000" dirty="0">
                <a:ea typeface="+mn-lt"/>
                <a:cs typeface="+mn-lt"/>
              </a:rPr>
              <a:t>system</a:t>
            </a:r>
            <a:r>
              <a:rPr lang="en-US" sz="2000" dirty="0"/>
              <a:t> so that maintenance can be performed more easily, equipment can be removed without emptying the tank(s) and the discharge valve can be used to adjust the discharge pressure.</a:t>
            </a:r>
            <a:endParaRPr lang="en-US" sz="2000" dirty="0">
              <a:cs typeface="Arial"/>
            </a:endParaRPr>
          </a:p>
          <a:p>
            <a:pPr marL="285750" indent="-285750">
              <a:spcAft>
                <a:spcPts val="600"/>
              </a:spcAft>
              <a:buFont typeface="Wingdings" panose="05000000000000000000" pitchFamily="2" charset="2"/>
              <a:buChar char="§"/>
            </a:pPr>
            <a:endParaRPr lang="en-US" dirty="0">
              <a:cs typeface="Arial"/>
            </a:endParaRPr>
          </a:p>
        </p:txBody>
      </p:sp>
      <p:sp>
        <p:nvSpPr>
          <p:cNvPr id="2" name="Slide Number Placeholder 1">
            <a:extLst>
              <a:ext uri="{FF2B5EF4-FFF2-40B4-BE49-F238E27FC236}">
                <a16:creationId xmlns:a16="http://schemas.microsoft.com/office/drawing/2014/main" id="{7F7D76A7-A70B-F2AE-2B49-B0AAED48385B}"/>
              </a:ext>
            </a:extLst>
          </p:cNvPr>
          <p:cNvSpPr>
            <a:spLocks noGrp="1"/>
          </p:cNvSpPr>
          <p:nvPr>
            <p:ph type="sldNum" sz="quarter" idx="22"/>
          </p:nvPr>
        </p:nvSpPr>
        <p:spPr/>
        <p:txBody>
          <a:bodyPr/>
          <a:lstStyle/>
          <a:p>
            <a:fld id="{A3AECF17-2CCE-46E9-B90A-4E9F87FFF19D}" type="slidenum">
              <a:rPr lang="en-US" smtClean="0"/>
              <a:pPr/>
              <a:t>2</a:t>
            </a:fld>
            <a:endParaRPr lang="en-US"/>
          </a:p>
        </p:txBody>
      </p:sp>
    </p:spTree>
    <p:extLst>
      <p:ext uri="{BB962C8B-B14F-4D97-AF65-F5344CB8AC3E}">
        <p14:creationId xmlns:p14="http://schemas.microsoft.com/office/powerpoint/2010/main" val="18769078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BE7730-D4AE-4798-83D4-D27716163854}"/>
              </a:ext>
            </a:extLst>
          </p:cNvPr>
          <p:cNvSpPr>
            <a:spLocks noGrp="1"/>
          </p:cNvSpPr>
          <p:nvPr>
            <p:ph type="title"/>
          </p:nvPr>
        </p:nvSpPr>
        <p:spPr>
          <a:xfrm>
            <a:off x="515620" y="365125"/>
            <a:ext cx="11160759" cy="642747"/>
          </a:xfrm>
        </p:spPr>
        <p:txBody>
          <a:bodyPr lIns="91440" tIns="45720" rIns="91440" bIns="45720" anchor="t"/>
          <a:lstStyle/>
          <a:p>
            <a:r>
              <a:rPr lang="en-US" dirty="0"/>
              <a:t>Piping Materials</a:t>
            </a:r>
          </a:p>
        </p:txBody>
      </p:sp>
      <p:sp>
        <p:nvSpPr>
          <p:cNvPr id="2" name="Slide Number Placeholder 1">
            <a:extLst>
              <a:ext uri="{FF2B5EF4-FFF2-40B4-BE49-F238E27FC236}">
                <a16:creationId xmlns:a16="http://schemas.microsoft.com/office/drawing/2014/main" id="{7F7D76A7-A70B-F2AE-2B49-B0AAED48385B}"/>
              </a:ext>
            </a:extLst>
          </p:cNvPr>
          <p:cNvSpPr>
            <a:spLocks noGrp="1"/>
          </p:cNvSpPr>
          <p:nvPr>
            <p:ph type="sldNum" sz="quarter" idx="22"/>
          </p:nvPr>
        </p:nvSpPr>
        <p:spPr/>
        <p:txBody>
          <a:bodyPr/>
          <a:lstStyle/>
          <a:p>
            <a:fld id="{A3AECF17-2CCE-46E9-B90A-4E9F87FFF19D}" type="slidenum">
              <a:rPr lang="en-US" smtClean="0"/>
              <a:pPr/>
              <a:t>3</a:t>
            </a:fld>
            <a:endParaRPr lang="en-US"/>
          </a:p>
        </p:txBody>
      </p:sp>
      <p:sp>
        <p:nvSpPr>
          <p:cNvPr id="3" name="CuadroTexto 2">
            <a:extLst>
              <a:ext uri="{FF2B5EF4-FFF2-40B4-BE49-F238E27FC236}">
                <a16:creationId xmlns:a16="http://schemas.microsoft.com/office/drawing/2014/main" id="{B926855D-1E94-0D94-6AC6-1A6B52B2E239}"/>
              </a:ext>
            </a:extLst>
          </p:cNvPr>
          <p:cNvSpPr txBox="1"/>
          <p:nvPr/>
        </p:nvSpPr>
        <p:spPr>
          <a:xfrm>
            <a:off x="778934" y="1447792"/>
            <a:ext cx="2794000" cy="369332"/>
          </a:xfrm>
          <a:prstGeom prst="rect">
            <a:avLst/>
          </a:prstGeom>
          <a:noFill/>
        </p:spPr>
        <p:txBody>
          <a:bodyPr wrap="square" rtlCol="0">
            <a:spAutoFit/>
          </a:bodyPr>
          <a:lstStyle/>
          <a:p>
            <a:r>
              <a:rPr lang="en-US" dirty="0">
                <a:ea typeface="+mn-lt"/>
                <a:cs typeface="+mn-lt"/>
              </a:rPr>
              <a:t>A</a:t>
            </a:r>
            <a:r>
              <a:rPr lang="en-US" sz="1800" dirty="0">
                <a:ea typeface="+mn-lt"/>
                <a:cs typeface="+mn-lt"/>
              </a:rPr>
              <a:t>nti Return Check Valve</a:t>
            </a:r>
            <a:endParaRPr lang="en-US" dirty="0"/>
          </a:p>
        </p:txBody>
      </p:sp>
      <p:pic>
        <p:nvPicPr>
          <p:cNvPr id="1026" name="Picture 2" descr="Valvula Antiretorno Pvc 110 Desagüe Cloacal/pluvial F10000">
            <a:extLst>
              <a:ext uri="{FF2B5EF4-FFF2-40B4-BE49-F238E27FC236}">
                <a16:creationId xmlns:a16="http://schemas.microsoft.com/office/drawing/2014/main" id="{56528ED8-3BF3-3075-58DF-EBCC71B25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34" y="2140323"/>
            <a:ext cx="2362199" cy="186613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F0B2D39-380B-D54C-002F-BEE43AC8AE9F}"/>
              </a:ext>
            </a:extLst>
          </p:cNvPr>
          <p:cNvSpPr txBox="1"/>
          <p:nvPr/>
        </p:nvSpPr>
        <p:spPr>
          <a:xfrm>
            <a:off x="4157142" y="1456259"/>
            <a:ext cx="3056458" cy="369332"/>
          </a:xfrm>
          <a:prstGeom prst="rect">
            <a:avLst/>
          </a:prstGeom>
          <a:noFill/>
        </p:spPr>
        <p:txBody>
          <a:bodyPr wrap="square" rtlCol="0">
            <a:spAutoFit/>
          </a:bodyPr>
          <a:lstStyle/>
          <a:p>
            <a:r>
              <a:rPr lang="en-US" sz="1800" dirty="0">
                <a:ea typeface="+mn-lt"/>
                <a:cs typeface="+mn-lt"/>
              </a:rPr>
              <a:t>PN10 Pressure rated PVC</a:t>
            </a:r>
            <a:endParaRPr lang="en-US" dirty="0"/>
          </a:p>
        </p:txBody>
      </p:sp>
      <p:pic>
        <p:nvPicPr>
          <p:cNvPr id="1028" name="Picture 4" descr="PVC-U Pipe Metric , plain end, SDR 21, Pressure rated PN 10, Length 5000 mm  | Kwerk Online Shop">
            <a:extLst>
              <a:ext uri="{FF2B5EF4-FFF2-40B4-BE49-F238E27FC236}">
                <a16:creationId xmlns:a16="http://schemas.microsoft.com/office/drawing/2014/main" id="{8198A2D7-60C8-986F-78F9-98C1456167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835"/>
          <a:stretch/>
        </p:blipFill>
        <p:spPr bwMode="auto">
          <a:xfrm>
            <a:off x="4549779" y="2072590"/>
            <a:ext cx="2271184" cy="186613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F9BA62BF-DD6F-F451-166F-E2F55F764093}"/>
              </a:ext>
            </a:extLst>
          </p:cNvPr>
          <p:cNvSpPr txBox="1"/>
          <p:nvPr/>
        </p:nvSpPr>
        <p:spPr>
          <a:xfrm>
            <a:off x="7620019" y="1464726"/>
            <a:ext cx="2125116" cy="369332"/>
          </a:xfrm>
          <a:prstGeom prst="rect">
            <a:avLst/>
          </a:prstGeom>
          <a:noFill/>
        </p:spPr>
        <p:txBody>
          <a:bodyPr wrap="square" rtlCol="0">
            <a:spAutoFit/>
          </a:bodyPr>
          <a:lstStyle/>
          <a:p>
            <a:r>
              <a:rPr lang="en-US" sz="1800" dirty="0">
                <a:ea typeface="+mn-lt"/>
                <a:cs typeface="+mn-lt"/>
              </a:rPr>
              <a:t>PN10 </a:t>
            </a:r>
            <a:r>
              <a:rPr lang="en-US" dirty="0">
                <a:ea typeface="+mn-lt"/>
                <a:cs typeface="+mn-lt"/>
              </a:rPr>
              <a:t>T </a:t>
            </a:r>
            <a:r>
              <a:rPr lang="en-US" sz="1800" dirty="0">
                <a:ea typeface="+mn-lt"/>
                <a:cs typeface="+mn-lt"/>
              </a:rPr>
              <a:t>PVC</a:t>
            </a:r>
            <a:endParaRPr lang="en-US" dirty="0"/>
          </a:p>
        </p:txBody>
      </p:sp>
      <p:pic>
        <p:nvPicPr>
          <p:cNvPr id="1030" name="Picture 6" descr="Te 90° igual encolar PVC  CEPEX">
            <a:extLst>
              <a:ext uri="{FF2B5EF4-FFF2-40B4-BE49-F238E27FC236}">
                <a16:creationId xmlns:a16="http://schemas.microsoft.com/office/drawing/2014/main" id="{138DA503-BFA3-6C1D-68AD-BB1CAD5C8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516" y="1762139"/>
            <a:ext cx="2757484" cy="248703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09D9EFED-96DD-901C-E979-41792AD2787A}"/>
              </a:ext>
            </a:extLst>
          </p:cNvPr>
          <p:cNvSpPr txBox="1"/>
          <p:nvPr/>
        </p:nvSpPr>
        <p:spPr>
          <a:xfrm>
            <a:off x="968661" y="4202669"/>
            <a:ext cx="2794000" cy="369332"/>
          </a:xfrm>
          <a:prstGeom prst="rect">
            <a:avLst/>
          </a:prstGeom>
          <a:noFill/>
        </p:spPr>
        <p:txBody>
          <a:bodyPr wrap="square" rtlCol="0">
            <a:spAutoFit/>
          </a:bodyPr>
          <a:lstStyle/>
          <a:p>
            <a:r>
              <a:rPr lang="en-US" sz="1800" dirty="0">
                <a:ea typeface="+mn-lt"/>
                <a:cs typeface="+mn-lt"/>
              </a:rPr>
              <a:t>Globe </a:t>
            </a:r>
            <a:r>
              <a:rPr lang="en-US" sz="1800">
                <a:ea typeface="+mn-lt"/>
                <a:cs typeface="+mn-lt"/>
              </a:rPr>
              <a:t>or Ball Valve</a:t>
            </a:r>
            <a:endParaRPr lang="en-US" dirty="0"/>
          </a:p>
        </p:txBody>
      </p:sp>
      <p:sp>
        <p:nvSpPr>
          <p:cNvPr id="9" name="CuadroTexto 8">
            <a:extLst>
              <a:ext uri="{FF2B5EF4-FFF2-40B4-BE49-F238E27FC236}">
                <a16:creationId xmlns:a16="http://schemas.microsoft.com/office/drawing/2014/main" id="{3FE76317-B5BE-6F2E-B7ED-DDCB795C1F63}"/>
              </a:ext>
            </a:extLst>
          </p:cNvPr>
          <p:cNvSpPr txBox="1"/>
          <p:nvPr/>
        </p:nvSpPr>
        <p:spPr>
          <a:xfrm>
            <a:off x="4346058" y="4249177"/>
            <a:ext cx="3056458" cy="369332"/>
          </a:xfrm>
          <a:prstGeom prst="rect">
            <a:avLst/>
          </a:prstGeom>
          <a:noFill/>
        </p:spPr>
        <p:txBody>
          <a:bodyPr wrap="square" rtlCol="0">
            <a:spAutoFit/>
          </a:bodyPr>
          <a:lstStyle/>
          <a:p>
            <a:r>
              <a:rPr lang="en-US" sz="1800" dirty="0">
                <a:ea typeface="+mn-lt"/>
                <a:cs typeface="+mn-lt"/>
              </a:rPr>
              <a:t>PN10 Pressure rated PVC</a:t>
            </a:r>
            <a:endParaRPr lang="en-US" dirty="0"/>
          </a:p>
        </p:txBody>
      </p:sp>
      <p:pic>
        <p:nvPicPr>
          <p:cNvPr id="1032" name="Picture 8" descr="PVC Ball Valves: Types, Uses, Features and Benefits">
            <a:extLst>
              <a:ext uri="{FF2B5EF4-FFF2-40B4-BE49-F238E27FC236}">
                <a16:creationId xmlns:a16="http://schemas.microsoft.com/office/drawing/2014/main" id="{AB211BD8-C441-DA94-67F3-77CEC0315B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9" t="12593" r="8285" b="9259"/>
          <a:stretch/>
        </p:blipFill>
        <p:spPr bwMode="auto">
          <a:xfrm>
            <a:off x="1254724" y="4572001"/>
            <a:ext cx="1866424" cy="19668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EM/ODM China 16mm Mini Plastic Valve - PVC Butterfly Valve – GreenPlains">
            <a:extLst>
              <a:ext uri="{FF2B5EF4-FFF2-40B4-BE49-F238E27FC236}">
                <a16:creationId xmlns:a16="http://schemas.microsoft.com/office/drawing/2014/main" id="{C88BE8B9-57C3-D4AB-BF67-B56D1E988F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30" t="11853" r="9876" b="11605"/>
          <a:stretch/>
        </p:blipFill>
        <p:spPr bwMode="auto">
          <a:xfrm>
            <a:off x="4662464" y="4642854"/>
            <a:ext cx="2045814" cy="1895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VC-U elbow 90° - EFFAST">
            <a:extLst>
              <a:ext uri="{FF2B5EF4-FFF2-40B4-BE49-F238E27FC236}">
                <a16:creationId xmlns:a16="http://schemas.microsoft.com/office/drawing/2014/main" id="{38D9355F-5C21-FB72-AA86-BC7FC8E7AA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879" y="4485939"/>
            <a:ext cx="2147905"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F0E9A54-4C20-3B68-9375-7C9BA8953B42}"/>
              </a:ext>
            </a:extLst>
          </p:cNvPr>
          <p:cNvSpPr txBox="1"/>
          <p:nvPr/>
        </p:nvSpPr>
        <p:spPr>
          <a:xfrm>
            <a:off x="7504130" y="4240710"/>
            <a:ext cx="3056458" cy="369332"/>
          </a:xfrm>
          <a:prstGeom prst="rect">
            <a:avLst/>
          </a:prstGeom>
          <a:noFill/>
        </p:spPr>
        <p:txBody>
          <a:bodyPr wrap="square" rtlCol="0">
            <a:spAutoFit/>
          </a:bodyPr>
          <a:lstStyle/>
          <a:p>
            <a:r>
              <a:rPr lang="en-US" sz="1800" dirty="0">
                <a:ea typeface="+mn-lt"/>
                <a:cs typeface="+mn-lt"/>
              </a:rPr>
              <a:t>PN10 PVC Elbow</a:t>
            </a:r>
            <a:endParaRPr lang="en-US" dirty="0"/>
          </a:p>
        </p:txBody>
      </p:sp>
    </p:spTree>
    <p:extLst>
      <p:ext uri="{BB962C8B-B14F-4D97-AF65-F5344CB8AC3E}">
        <p14:creationId xmlns:p14="http://schemas.microsoft.com/office/powerpoint/2010/main" val="2124863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BE325-884D-41FB-B8FC-5C4989223B4A}"/>
              </a:ext>
            </a:extLst>
          </p:cNvPr>
          <p:cNvSpPr>
            <a:spLocks noGrp="1"/>
          </p:cNvSpPr>
          <p:nvPr>
            <p:ph type="title"/>
          </p:nvPr>
        </p:nvSpPr>
        <p:spPr/>
        <p:txBody>
          <a:bodyPr/>
          <a:lstStyle/>
          <a:p>
            <a:r>
              <a:rPr lang="en-US"/>
              <a:t>Suction Lift Installation</a:t>
            </a:r>
          </a:p>
        </p:txBody>
      </p:sp>
      <p:sp>
        <p:nvSpPr>
          <p:cNvPr id="6" name="TextBox 5">
            <a:extLst>
              <a:ext uri="{FF2B5EF4-FFF2-40B4-BE49-F238E27FC236}">
                <a16:creationId xmlns:a16="http://schemas.microsoft.com/office/drawing/2014/main" id="{5DB234C7-E30D-44A8-9390-723D716E629E}"/>
              </a:ext>
            </a:extLst>
          </p:cNvPr>
          <p:cNvSpPr txBox="1"/>
          <p:nvPr/>
        </p:nvSpPr>
        <p:spPr>
          <a:xfrm>
            <a:off x="737437" y="1705451"/>
            <a:ext cx="5358563" cy="3724096"/>
          </a:xfrm>
          <a:prstGeom prst="rect">
            <a:avLst/>
          </a:prstGeom>
          <a:noFill/>
        </p:spPr>
        <p:txBody>
          <a:bodyPr wrap="square" lIns="91440" tIns="45720" rIns="91440" bIns="45720" rtlCol="0" anchor="t">
            <a:spAutoFit/>
          </a:bodyPr>
          <a:lstStyle/>
          <a:p>
            <a:pPr marL="285750" indent="-285750">
              <a:spcAft>
                <a:spcPts val="600"/>
              </a:spcAft>
              <a:buFont typeface="Wingdings" panose="05000000000000000000" pitchFamily="2" charset="2"/>
              <a:buChar char="§"/>
            </a:pPr>
            <a:r>
              <a:rPr lang="en-US"/>
              <a:t>Suction lift is when the waterbody surface is below the centerline of the pump suction.</a:t>
            </a:r>
            <a:endParaRPr lang="en-US">
              <a:cs typeface="Arial"/>
            </a:endParaRPr>
          </a:p>
          <a:p>
            <a:pPr marL="285750" indent="-285750">
              <a:spcAft>
                <a:spcPts val="600"/>
              </a:spcAft>
              <a:buFont typeface="Wingdings" panose="05000000000000000000" pitchFamily="2" charset="2"/>
              <a:buChar char="§"/>
            </a:pPr>
            <a:r>
              <a:rPr lang="en-US"/>
              <a:t>A self-priming pump or a priming tee in the highest part of the pipe is utilized to draw water up through the suction line and prime the pump for operation.</a:t>
            </a:r>
            <a:endParaRPr lang="en-US">
              <a:cs typeface="Arial"/>
            </a:endParaRPr>
          </a:p>
          <a:p>
            <a:pPr marL="285750" indent="-285750">
              <a:spcAft>
                <a:spcPts val="600"/>
              </a:spcAft>
              <a:buFont typeface="Wingdings" panose="05000000000000000000" pitchFamily="2" charset="2"/>
              <a:buChar char="§"/>
            </a:pPr>
            <a:r>
              <a:rPr lang="en-US" b="1"/>
              <a:t>Install a PVC swing check valve or similar type check valve on the suction pipe in order to assist in priming the pump (A).</a:t>
            </a:r>
          </a:p>
          <a:p>
            <a:pPr marL="285750" indent="-285750">
              <a:spcAft>
                <a:spcPts val="600"/>
              </a:spcAft>
              <a:buFont typeface="Wingdings" panose="05000000000000000000" pitchFamily="2" charset="2"/>
              <a:buChar char="§"/>
            </a:pPr>
            <a:r>
              <a:rPr lang="en-US"/>
              <a:t>Do not exceed 2 meters of lift as measured from the water level to the pump inlet. </a:t>
            </a:r>
            <a:endParaRPr lang="en-US">
              <a:ea typeface="+mn-lt"/>
              <a:cs typeface="+mn-lt"/>
            </a:endParaRPr>
          </a:p>
          <a:p>
            <a:pPr marL="285750" indent="-285750">
              <a:spcAft>
                <a:spcPts val="600"/>
              </a:spcAft>
              <a:buFont typeface="Wingdings" panose="05000000000000000000" pitchFamily="2" charset="2"/>
              <a:buChar char="§"/>
            </a:pPr>
            <a:endParaRPr lang="en-US" dirty="0">
              <a:ea typeface="Lato Regular"/>
              <a:cs typeface="Arial"/>
            </a:endParaRPr>
          </a:p>
        </p:txBody>
      </p:sp>
      <p:sp>
        <p:nvSpPr>
          <p:cNvPr id="2" name="Slide Number Placeholder 1">
            <a:extLst>
              <a:ext uri="{FF2B5EF4-FFF2-40B4-BE49-F238E27FC236}">
                <a16:creationId xmlns:a16="http://schemas.microsoft.com/office/drawing/2014/main" id="{C61A98D0-C2A4-4860-CA7E-AC72202FD104}"/>
              </a:ext>
            </a:extLst>
          </p:cNvPr>
          <p:cNvSpPr>
            <a:spLocks noGrp="1"/>
          </p:cNvSpPr>
          <p:nvPr>
            <p:ph type="sldNum" sz="quarter" idx="22"/>
          </p:nvPr>
        </p:nvSpPr>
        <p:spPr/>
        <p:txBody>
          <a:bodyPr/>
          <a:lstStyle/>
          <a:p>
            <a:fld id="{A3AECF17-2CCE-46E9-B90A-4E9F87FFF19D}" type="slidenum">
              <a:rPr lang="en-US" smtClean="0"/>
              <a:pPr/>
              <a:t>4</a:t>
            </a:fld>
            <a:endParaRPr lang="en-US"/>
          </a:p>
        </p:txBody>
      </p:sp>
      <p:pic>
        <p:nvPicPr>
          <p:cNvPr id="4" name="Picture 3">
            <a:extLst>
              <a:ext uri="{FF2B5EF4-FFF2-40B4-BE49-F238E27FC236}">
                <a16:creationId xmlns:a16="http://schemas.microsoft.com/office/drawing/2014/main" id="{5F5C46CE-6167-A971-FFA0-69572832740A}"/>
              </a:ext>
            </a:extLst>
          </p:cNvPr>
          <p:cNvPicPr>
            <a:picLocks noChangeAspect="1"/>
          </p:cNvPicPr>
          <p:nvPr/>
        </p:nvPicPr>
        <p:blipFill>
          <a:blip r:embed="rId2"/>
          <a:stretch>
            <a:fillRect/>
          </a:stretch>
        </p:blipFill>
        <p:spPr>
          <a:xfrm>
            <a:off x="7030516" y="1791412"/>
            <a:ext cx="3515564" cy="3638135"/>
          </a:xfrm>
          <a:prstGeom prst="rect">
            <a:avLst/>
          </a:prstGeom>
        </p:spPr>
      </p:pic>
      <p:sp>
        <p:nvSpPr>
          <p:cNvPr id="5" name="TextBox 4">
            <a:extLst>
              <a:ext uri="{FF2B5EF4-FFF2-40B4-BE49-F238E27FC236}">
                <a16:creationId xmlns:a16="http://schemas.microsoft.com/office/drawing/2014/main" id="{8D1754AC-D15E-9CD5-5A12-B0F6C3A84150}"/>
              </a:ext>
            </a:extLst>
          </p:cNvPr>
          <p:cNvSpPr txBox="1"/>
          <p:nvPr/>
        </p:nvSpPr>
        <p:spPr>
          <a:xfrm>
            <a:off x="5304434" y="5106381"/>
            <a:ext cx="2517648" cy="923330"/>
          </a:xfrm>
          <a:prstGeom prst="rect">
            <a:avLst/>
          </a:prstGeom>
          <a:noFill/>
        </p:spPr>
        <p:txBody>
          <a:bodyPr wrap="square" rtlCol="0">
            <a:spAutoFit/>
          </a:bodyPr>
          <a:lstStyle/>
          <a:p>
            <a:r>
              <a:rPr lang="en-US" dirty="0"/>
              <a:t>LOCATION OF THE PVC SWING CHECK VALVE </a:t>
            </a:r>
          </a:p>
        </p:txBody>
      </p:sp>
      <p:cxnSp>
        <p:nvCxnSpPr>
          <p:cNvPr id="10" name="Straight Arrow Connector 9">
            <a:extLst>
              <a:ext uri="{FF2B5EF4-FFF2-40B4-BE49-F238E27FC236}">
                <a16:creationId xmlns:a16="http://schemas.microsoft.com/office/drawing/2014/main" id="{84E40A92-0BA1-262D-B091-833F63418389}"/>
              </a:ext>
            </a:extLst>
          </p:cNvPr>
          <p:cNvCxnSpPr/>
          <p:nvPr/>
        </p:nvCxnSpPr>
        <p:spPr>
          <a:xfrm flipV="1">
            <a:off x="6711696" y="4443984"/>
            <a:ext cx="1956816" cy="59436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B321D93A-EAF2-81AF-07CC-7EB0D924045E}"/>
              </a:ext>
            </a:extLst>
          </p:cNvPr>
          <p:cNvSpPr txBox="1"/>
          <p:nvPr/>
        </p:nvSpPr>
        <p:spPr>
          <a:xfrm>
            <a:off x="9357360" y="5316539"/>
            <a:ext cx="1807464" cy="923330"/>
          </a:xfrm>
          <a:prstGeom prst="rect">
            <a:avLst/>
          </a:prstGeom>
          <a:noFill/>
        </p:spPr>
        <p:txBody>
          <a:bodyPr wrap="square" rtlCol="0">
            <a:spAutoFit/>
          </a:bodyPr>
          <a:lstStyle/>
          <a:p>
            <a:r>
              <a:rPr lang="en-US" dirty="0"/>
              <a:t>LOCATION OF THE PRIMING TEE</a:t>
            </a:r>
          </a:p>
        </p:txBody>
      </p:sp>
      <p:cxnSp>
        <p:nvCxnSpPr>
          <p:cNvPr id="15" name="Straight Arrow Connector 14">
            <a:extLst>
              <a:ext uri="{FF2B5EF4-FFF2-40B4-BE49-F238E27FC236}">
                <a16:creationId xmlns:a16="http://schemas.microsoft.com/office/drawing/2014/main" id="{3811538A-94ED-106B-E365-EA6A2A9F9D6E}"/>
              </a:ext>
            </a:extLst>
          </p:cNvPr>
          <p:cNvCxnSpPr/>
          <p:nvPr/>
        </p:nvCxnSpPr>
        <p:spPr>
          <a:xfrm flipH="1" flipV="1">
            <a:off x="9198864" y="3246120"/>
            <a:ext cx="249936" cy="2070419"/>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977258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BE325-884D-41FB-B8FC-5C4989223B4A}"/>
              </a:ext>
            </a:extLst>
          </p:cNvPr>
          <p:cNvSpPr>
            <a:spLocks noGrp="1"/>
          </p:cNvSpPr>
          <p:nvPr>
            <p:ph type="title"/>
          </p:nvPr>
        </p:nvSpPr>
        <p:spPr/>
        <p:txBody>
          <a:bodyPr/>
          <a:lstStyle/>
          <a:p>
            <a:r>
              <a:rPr lang="en-US"/>
              <a:t>Suction Lift Installation</a:t>
            </a:r>
          </a:p>
        </p:txBody>
      </p:sp>
      <p:sp>
        <p:nvSpPr>
          <p:cNvPr id="2" name="Slide Number Placeholder 1">
            <a:extLst>
              <a:ext uri="{FF2B5EF4-FFF2-40B4-BE49-F238E27FC236}">
                <a16:creationId xmlns:a16="http://schemas.microsoft.com/office/drawing/2014/main" id="{C61A98D0-C2A4-4860-CA7E-AC72202FD104}"/>
              </a:ext>
            </a:extLst>
          </p:cNvPr>
          <p:cNvSpPr>
            <a:spLocks noGrp="1"/>
          </p:cNvSpPr>
          <p:nvPr>
            <p:ph type="sldNum" sz="quarter" idx="22"/>
          </p:nvPr>
        </p:nvSpPr>
        <p:spPr/>
        <p:txBody>
          <a:bodyPr/>
          <a:lstStyle/>
          <a:p>
            <a:fld id="{A3AECF17-2CCE-46E9-B90A-4E9F87FFF19D}" type="slidenum">
              <a:rPr lang="en-US" smtClean="0"/>
              <a:pPr/>
              <a:t>5</a:t>
            </a:fld>
            <a:endParaRPr lang="en-US"/>
          </a:p>
        </p:txBody>
      </p:sp>
      <p:pic>
        <p:nvPicPr>
          <p:cNvPr id="4" name="Imagen 3">
            <a:extLst>
              <a:ext uri="{FF2B5EF4-FFF2-40B4-BE49-F238E27FC236}">
                <a16:creationId xmlns:a16="http://schemas.microsoft.com/office/drawing/2014/main" id="{C80A7F4C-FF6A-900A-FBA2-4ECA35B18D3E}"/>
              </a:ext>
            </a:extLst>
          </p:cNvPr>
          <p:cNvPicPr>
            <a:picLocks noChangeAspect="1"/>
          </p:cNvPicPr>
          <p:nvPr/>
        </p:nvPicPr>
        <p:blipFill>
          <a:blip r:embed="rId2"/>
          <a:stretch>
            <a:fillRect/>
          </a:stretch>
        </p:blipFill>
        <p:spPr>
          <a:xfrm>
            <a:off x="535940" y="1465356"/>
            <a:ext cx="8179177" cy="5108398"/>
          </a:xfrm>
          <a:prstGeom prst="rect">
            <a:avLst/>
          </a:prstGeom>
        </p:spPr>
      </p:pic>
      <p:sp>
        <p:nvSpPr>
          <p:cNvPr id="5" name="CuadroTexto 4">
            <a:extLst>
              <a:ext uri="{FF2B5EF4-FFF2-40B4-BE49-F238E27FC236}">
                <a16:creationId xmlns:a16="http://schemas.microsoft.com/office/drawing/2014/main" id="{21739FBC-B7CE-7A7E-CA01-30A061A44E4C}"/>
              </a:ext>
            </a:extLst>
          </p:cNvPr>
          <p:cNvSpPr txBox="1"/>
          <p:nvPr/>
        </p:nvSpPr>
        <p:spPr>
          <a:xfrm>
            <a:off x="8715117" y="1794933"/>
            <a:ext cx="267255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We recommend in A point, the discharge, to put a reduction from 63mm to 40 mm for Indalo P or from 90 mm to 63 mm for Indalo G.</a:t>
            </a:r>
          </a:p>
        </p:txBody>
      </p:sp>
      <p:sp>
        <p:nvSpPr>
          <p:cNvPr id="3" name="TextBox 2">
            <a:extLst>
              <a:ext uri="{FF2B5EF4-FFF2-40B4-BE49-F238E27FC236}">
                <a16:creationId xmlns:a16="http://schemas.microsoft.com/office/drawing/2014/main" id="{15C8ED18-379A-C5B8-34C7-E329CC0F248B}"/>
              </a:ext>
            </a:extLst>
          </p:cNvPr>
          <p:cNvSpPr txBox="1"/>
          <p:nvPr/>
        </p:nvSpPr>
        <p:spPr>
          <a:xfrm>
            <a:off x="3776472" y="5399472"/>
            <a:ext cx="1883664" cy="707886"/>
          </a:xfrm>
          <a:prstGeom prst="rect">
            <a:avLst/>
          </a:prstGeom>
          <a:noFill/>
        </p:spPr>
        <p:txBody>
          <a:bodyPr wrap="square" rtlCol="0">
            <a:spAutoFit/>
          </a:bodyPr>
          <a:lstStyle/>
          <a:p>
            <a:r>
              <a:rPr lang="en-US" sz="1000" dirty="0"/>
              <a:t>Suction pipe DN 63 or DN75 INDALO P</a:t>
            </a:r>
          </a:p>
          <a:p>
            <a:r>
              <a:rPr lang="en-US" sz="1000" dirty="0"/>
              <a:t>Suction pipe DN 90 or DN 110 INDALO G</a:t>
            </a:r>
          </a:p>
        </p:txBody>
      </p:sp>
      <p:cxnSp>
        <p:nvCxnSpPr>
          <p:cNvPr id="7" name="Straight Arrow Connector 6">
            <a:extLst>
              <a:ext uri="{FF2B5EF4-FFF2-40B4-BE49-F238E27FC236}">
                <a16:creationId xmlns:a16="http://schemas.microsoft.com/office/drawing/2014/main" id="{208A2292-E5A1-3F32-77F7-1485B598B5B1}"/>
              </a:ext>
            </a:extLst>
          </p:cNvPr>
          <p:cNvCxnSpPr>
            <a:cxnSpLocks/>
            <a:endCxn id="3" idx="0"/>
          </p:cNvCxnSpPr>
          <p:nvPr/>
        </p:nvCxnSpPr>
        <p:spPr>
          <a:xfrm flipH="1">
            <a:off x="4718304" y="4892040"/>
            <a:ext cx="301752" cy="507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449312-2594-EF36-2003-7754C021EED0}"/>
              </a:ext>
            </a:extLst>
          </p:cNvPr>
          <p:cNvSpPr txBox="1"/>
          <p:nvPr/>
        </p:nvSpPr>
        <p:spPr>
          <a:xfrm>
            <a:off x="2107692" y="2313432"/>
            <a:ext cx="3707892" cy="261610"/>
          </a:xfrm>
          <a:prstGeom prst="rect">
            <a:avLst/>
          </a:prstGeom>
          <a:noFill/>
        </p:spPr>
        <p:txBody>
          <a:bodyPr wrap="square" rtlCol="0">
            <a:spAutoFit/>
          </a:bodyPr>
          <a:lstStyle/>
          <a:p>
            <a:r>
              <a:rPr lang="en-US" sz="1050" dirty="0"/>
              <a:t>Discharge pipe DN 63 (INDALO P) DN 90 (INDALO G) </a:t>
            </a:r>
          </a:p>
        </p:txBody>
      </p:sp>
      <p:cxnSp>
        <p:nvCxnSpPr>
          <p:cNvPr id="12" name="Straight Arrow Connector 11">
            <a:extLst>
              <a:ext uri="{FF2B5EF4-FFF2-40B4-BE49-F238E27FC236}">
                <a16:creationId xmlns:a16="http://schemas.microsoft.com/office/drawing/2014/main" id="{78FA5EDE-A797-95A3-A852-98D6CC645BA0}"/>
              </a:ext>
            </a:extLst>
          </p:cNvPr>
          <p:cNvCxnSpPr/>
          <p:nvPr/>
        </p:nvCxnSpPr>
        <p:spPr>
          <a:xfrm flipH="1" flipV="1">
            <a:off x="4718304" y="2575042"/>
            <a:ext cx="384048" cy="442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310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EB986-2A5E-4443-A44C-9CC5AD63071D}"/>
              </a:ext>
            </a:extLst>
          </p:cNvPr>
          <p:cNvSpPr>
            <a:spLocks noGrp="1"/>
          </p:cNvSpPr>
          <p:nvPr>
            <p:ph type="title"/>
          </p:nvPr>
        </p:nvSpPr>
        <p:spPr/>
        <p:txBody>
          <a:bodyPr lIns="91440" tIns="45720" rIns="91440" bIns="45720" anchor="t"/>
          <a:lstStyle/>
          <a:p>
            <a:r>
              <a:rPr lang="en-US"/>
              <a:t>Suction Piping Installation Tips</a:t>
            </a:r>
          </a:p>
        </p:txBody>
      </p:sp>
      <p:sp>
        <p:nvSpPr>
          <p:cNvPr id="5" name="Content Placeholder 4">
            <a:extLst>
              <a:ext uri="{FF2B5EF4-FFF2-40B4-BE49-F238E27FC236}">
                <a16:creationId xmlns:a16="http://schemas.microsoft.com/office/drawing/2014/main" id="{1E41CDFA-9660-481D-9513-76C669C25B7C}"/>
              </a:ext>
            </a:extLst>
          </p:cNvPr>
          <p:cNvSpPr>
            <a:spLocks noGrp="1"/>
          </p:cNvSpPr>
          <p:nvPr>
            <p:ph sz="quarter" idx="21"/>
          </p:nvPr>
        </p:nvSpPr>
        <p:spPr>
          <a:xfrm>
            <a:off x="599081" y="1372997"/>
            <a:ext cx="9142728" cy="4647480"/>
          </a:xfrm>
        </p:spPr>
        <p:txBody>
          <a:bodyPr lIns="91440" tIns="45720" rIns="91440" bIns="45720" anchor="t"/>
          <a:lstStyle/>
          <a:p>
            <a:r>
              <a:rPr lang="en-US" dirty="0">
                <a:ea typeface="+mn-lt"/>
                <a:cs typeface="+mn-lt"/>
              </a:rPr>
              <a:t>Use fittings and pipe as necessary to route the intake piping from the tank or water body to the </a:t>
            </a:r>
            <a:r>
              <a:rPr lang="en-US" sz="2000" dirty="0">
                <a:ea typeface="+mn-lt"/>
                <a:cs typeface="+mn-lt"/>
              </a:rPr>
              <a:t>INDALO system</a:t>
            </a:r>
            <a:r>
              <a:rPr lang="en-US" sz="2000" dirty="0"/>
              <a:t> </a:t>
            </a:r>
            <a:r>
              <a:rPr lang="en-US" dirty="0">
                <a:ea typeface="+mn-lt"/>
                <a:cs typeface="+mn-lt"/>
              </a:rPr>
              <a:t>pump inlet.</a:t>
            </a:r>
          </a:p>
          <a:p>
            <a:r>
              <a:rPr lang="en-US" dirty="0">
                <a:cs typeface="Arial"/>
              </a:rPr>
              <a:t>For installations where debris 6mm or larger in size is present, install a screen on the intake of the suction pipe to ensure that larger solids do not pass through the Indalo(see picture at right).</a:t>
            </a:r>
            <a:endParaRPr lang="en-US" dirty="0"/>
          </a:p>
          <a:p>
            <a:r>
              <a:rPr lang="en-US" dirty="0"/>
              <a:t>Keep suction piping as short as possible and avoid unnecessary bends</a:t>
            </a:r>
          </a:p>
          <a:p>
            <a:r>
              <a:rPr lang="en-US" dirty="0"/>
              <a:t>If your pump is being installed in a suction lift application, do not exceed 2 meters of lift as measured from the water level to the pump inlet. (Recommendation)</a:t>
            </a:r>
            <a:endParaRPr lang="en-US" dirty="0">
              <a:ea typeface="+mn-lt"/>
              <a:cs typeface="+mn-lt"/>
            </a:endParaRPr>
          </a:p>
          <a:p>
            <a:r>
              <a:rPr lang="en-US" dirty="0"/>
              <a:t>Run a length of straight horizontal piping to the suction side of the pump.</a:t>
            </a:r>
            <a:r>
              <a:rPr lang="en-US" dirty="0">
                <a:ea typeface="Lato Regular"/>
                <a:cs typeface="Arial"/>
              </a:rPr>
              <a:t> </a:t>
            </a:r>
            <a:r>
              <a:rPr lang="en-US" dirty="0">
                <a:ea typeface="Lato Regular"/>
                <a:cs typeface="Lato Regular"/>
              </a:rPr>
              <a:t>Minimum</a:t>
            </a:r>
            <a:r>
              <a:rPr lang="en-US" dirty="0"/>
              <a:t> length of this piping run should be at least five (5) pipe diameters</a:t>
            </a:r>
            <a:endParaRPr lang="en-US" dirty="0">
              <a:ea typeface="Lato Regular"/>
              <a:cs typeface="Lato Regular"/>
            </a:endParaRPr>
          </a:p>
          <a:p>
            <a:r>
              <a:rPr lang="en-US" dirty="0"/>
              <a:t>For suction lift installations, you must install a PVC swing check valve or similar type check valve on the suction pipe. </a:t>
            </a:r>
          </a:p>
          <a:p>
            <a:r>
              <a:rPr lang="en-US" dirty="0">
                <a:cs typeface="Arial"/>
              </a:rPr>
              <a:t>Install a "priming tee" with a ball valve on it at a location higher in elevation than the pump.</a:t>
            </a:r>
            <a:endParaRPr lang="en-US" dirty="0">
              <a:ea typeface="Lato Regular"/>
              <a:cs typeface="Arial"/>
            </a:endParaRPr>
          </a:p>
          <a:p>
            <a:endParaRPr lang="en-US" dirty="0">
              <a:ea typeface="Lato Regular"/>
              <a:cs typeface="Arial"/>
            </a:endParaRPr>
          </a:p>
          <a:p>
            <a:endParaRPr lang="en-US" dirty="0">
              <a:ea typeface="Lato Regular"/>
              <a:cs typeface="Arial"/>
            </a:endParaRPr>
          </a:p>
          <a:p>
            <a:endParaRPr lang="en-US" dirty="0">
              <a:cs typeface="Arial"/>
            </a:endParaRPr>
          </a:p>
          <a:p>
            <a:endParaRPr lang="en-US" dirty="0">
              <a:cs typeface="Arial"/>
            </a:endParaRPr>
          </a:p>
          <a:p>
            <a:endParaRPr lang="en-US" dirty="0">
              <a:cs typeface="Arial"/>
            </a:endParaRPr>
          </a:p>
        </p:txBody>
      </p:sp>
      <p:pic>
        <p:nvPicPr>
          <p:cNvPr id="6" name="Picture 5">
            <a:extLst>
              <a:ext uri="{FF2B5EF4-FFF2-40B4-BE49-F238E27FC236}">
                <a16:creationId xmlns:a16="http://schemas.microsoft.com/office/drawing/2014/main" id="{DBBB2A3B-0C6C-CB8F-4E7A-3D30996DB764}"/>
              </a:ext>
            </a:extLst>
          </p:cNvPr>
          <p:cNvPicPr>
            <a:picLocks noChangeAspect="1"/>
          </p:cNvPicPr>
          <p:nvPr/>
        </p:nvPicPr>
        <p:blipFill>
          <a:blip r:embed="rId2"/>
          <a:stretch>
            <a:fillRect/>
          </a:stretch>
        </p:blipFill>
        <p:spPr>
          <a:xfrm>
            <a:off x="10116504" y="1533752"/>
            <a:ext cx="1254188" cy="1234591"/>
          </a:xfrm>
          <a:prstGeom prst="rect">
            <a:avLst/>
          </a:prstGeom>
        </p:spPr>
      </p:pic>
      <p:pic>
        <p:nvPicPr>
          <p:cNvPr id="7" name="Picture 6">
            <a:extLst>
              <a:ext uri="{FF2B5EF4-FFF2-40B4-BE49-F238E27FC236}">
                <a16:creationId xmlns:a16="http://schemas.microsoft.com/office/drawing/2014/main" id="{F1FCD7F5-ECE8-7AA2-E4D8-BC7FF684666C}"/>
              </a:ext>
            </a:extLst>
          </p:cNvPr>
          <p:cNvPicPr>
            <a:picLocks noChangeAspect="1"/>
          </p:cNvPicPr>
          <p:nvPr/>
        </p:nvPicPr>
        <p:blipFill>
          <a:blip r:embed="rId3"/>
          <a:stretch>
            <a:fillRect/>
          </a:stretch>
        </p:blipFill>
        <p:spPr>
          <a:xfrm>
            <a:off x="9936315" y="3014819"/>
            <a:ext cx="1523944" cy="1327306"/>
          </a:xfrm>
          <a:prstGeom prst="rect">
            <a:avLst/>
          </a:prstGeom>
        </p:spPr>
      </p:pic>
      <p:sp>
        <p:nvSpPr>
          <p:cNvPr id="8" name="Arrow: Down 7">
            <a:extLst>
              <a:ext uri="{FF2B5EF4-FFF2-40B4-BE49-F238E27FC236}">
                <a16:creationId xmlns:a16="http://schemas.microsoft.com/office/drawing/2014/main" id="{33D5E22C-827F-B129-1407-C22779484EE6}"/>
              </a:ext>
            </a:extLst>
          </p:cNvPr>
          <p:cNvSpPr/>
          <p:nvPr/>
        </p:nvSpPr>
        <p:spPr>
          <a:xfrm rot="18339697">
            <a:off x="10381139" y="3306579"/>
            <a:ext cx="137019" cy="20770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7ACBBC3-7CC5-4DE0-EEAC-6530B4B365BD}"/>
              </a:ext>
            </a:extLst>
          </p:cNvPr>
          <p:cNvSpPr>
            <a:spLocks noGrp="1"/>
          </p:cNvSpPr>
          <p:nvPr>
            <p:ph type="sldNum" sz="quarter" idx="22"/>
          </p:nvPr>
        </p:nvSpPr>
        <p:spPr/>
        <p:txBody>
          <a:bodyPr/>
          <a:lstStyle/>
          <a:p>
            <a:fld id="{A3AECF17-2CCE-46E9-B90A-4E9F87FFF19D}" type="slidenum">
              <a:rPr lang="en-US" smtClean="0"/>
              <a:pPr/>
              <a:t>6</a:t>
            </a:fld>
            <a:endParaRPr lang="en-US"/>
          </a:p>
        </p:txBody>
      </p:sp>
    </p:spTree>
    <p:extLst>
      <p:ext uri="{BB962C8B-B14F-4D97-AF65-F5344CB8AC3E}">
        <p14:creationId xmlns:p14="http://schemas.microsoft.com/office/powerpoint/2010/main" val="10351415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9194E-863F-4610-8550-CC4981B916C9}"/>
              </a:ext>
            </a:extLst>
          </p:cNvPr>
          <p:cNvSpPr>
            <a:spLocks noGrp="1"/>
          </p:cNvSpPr>
          <p:nvPr>
            <p:ph type="title"/>
          </p:nvPr>
        </p:nvSpPr>
        <p:spPr/>
        <p:txBody>
          <a:bodyPr lIns="91440" tIns="45720" rIns="91440" bIns="45720" anchor="t"/>
          <a:lstStyle/>
          <a:p>
            <a:r>
              <a:rPr lang="en-US"/>
              <a:t>Discharge Piping Installation Tips</a:t>
            </a:r>
          </a:p>
        </p:txBody>
      </p:sp>
      <p:pic>
        <p:nvPicPr>
          <p:cNvPr id="6" name="Picture 5">
            <a:extLst>
              <a:ext uri="{FF2B5EF4-FFF2-40B4-BE49-F238E27FC236}">
                <a16:creationId xmlns:a16="http://schemas.microsoft.com/office/drawing/2014/main" id="{756E13B9-7A1E-6173-2711-BB3D42421C25}"/>
              </a:ext>
            </a:extLst>
          </p:cNvPr>
          <p:cNvPicPr>
            <a:picLocks noChangeAspect="1"/>
          </p:cNvPicPr>
          <p:nvPr/>
        </p:nvPicPr>
        <p:blipFill>
          <a:blip r:embed="rId2"/>
          <a:stretch>
            <a:fillRect/>
          </a:stretch>
        </p:blipFill>
        <p:spPr>
          <a:xfrm>
            <a:off x="8732998" y="3090672"/>
            <a:ext cx="3339121" cy="1703750"/>
          </a:xfrm>
          <a:prstGeom prst="rect">
            <a:avLst/>
          </a:prstGeom>
        </p:spPr>
      </p:pic>
      <p:sp>
        <p:nvSpPr>
          <p:cNvPr id="7" name="Content Placeholder 4">
            <a:extLst>
              <a:ext uri="{FF2B5EF4-FFF2-40B4-BE49-F238E27FC236}">
                <a16:creationId xmlns:a16="http://schemas.microsoft.com/office/drawing/2014/main" id="{8B1338B4-4BB2-36EB-1C19-891DC34A1D10}"/>
              </a:ext>
            </a:extLst>
          </p:cNvPr>
          <p:cNvSpPr txBox="1">
            <a:spLocks/>
          </p:cNvSpPr>
          <p:nvPr/>
        </p:nvSpPr>
        <p:spPr>
          <a:xfrm>
            <a:off x="685678" y="1578573"/>
            <a:ext cx="8049086" cy="4061327"/>
          </a:xfrm>
          <a:prstGeom prst="rect">
            <a:avLst/>
          </a:prstGeom>
        </p:spPr>
        <p:txBody>
          <a:bodyPr lIns="91440" tIns="45720" rIns="91440" bIns="45720" anchor="t"/>
          <a:lstStyle>
            <a:lvl1pPr marL="342900" indent="-342900" algn="l" defTabSz="685760" rtl="0" eaLnBrk="1" latinLnBrk="0" hangingPunct="1">
              <a:lnSpc>
                <a:spcPct val="90000"/>
              </a:lnSpc>
              <a:spcBef>
                <a:spcPts val="751"/>
              </a:spcBef>
              <a:buFont typeface="Wingdings" panose="05000000000000000000" pitchFamily="2" charset="2"/>
              <a:buChar char="§"/>
              <a:defRPr sz="2000" kern="1200">
                <a:solidFill>
                  <a:schemeClr val="tx1"/>
                </a:solidFill>
                <a:latin typeface="+mn-lt"/>
                <a:ea typeface="+mn-ea"/>
                <a:cs typeface="+mn-cs"/>
              </a:defRPr>
            </a:lvl1pPr>
            <a:lvl2pPr marL="514320" indent="-171440" algn="l" defTabSz="685760" rtl="0" eaLnBrk="1" latinLnBrk="0" hangingPunct="1">
              <a:lnSpc>
                <a:spcPct val="90000"/>
              </a:lnSpc>
              <a:spcBef>
                <a:spcPts val="375"/>
              </a:spcBef>
              <a:buFont typeface="Arial" panose="020B0604020202020204" pitchFamily="34" charset="0"/>
              <a:buChar char="•"/>
              <a:defRPr sz="1600" kern="1200">
                <a:solidFill>
                  <a:schemeClr val="tx1"/>
                </a:solidFill>
                <a:latin typeface="Lato Regular"/>
                <a:ea typeface="+mn-ea"/>
                <a:cs typeface="+mn-cs"/>
              </a:defRPr>
            </a:lvl2pPr>
            <a:lvl3pPr marL="857200" indent="-171440" algn="l" defTabSz="685760" rtl="0" eaLnBrk="1" latinLnBrk="0" hangingPunct="1">
              <a:lnSpc>
                <a:spcPct val="90000"/>
              </a:lnSpc>
              <a:spcBef>
                <a:spcPts val="375"/>
              </a:spcBef>
              <a:buFont typeface="Arial" panose="020B0604020202020204" pitchFamily="34" charset="0"/>
              <a:buChar char="•"/>
              <a:defRPr sz="1500" kern="1200">
                <a:solidFill>
                  <a:schemeClr val="tx1"/>
                </a:solidFill>
                <a:latin typeface="Lato Regular"/>
                <a:ea typeface="+mn-ea"/>
                <a:cs typeface="+mn-cs"/>
              </a:defRPr>
            </a:lvl3pPr>
            <a:lvl4pPr marL="1200081"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Lato Regular"/>
                <a:ea typeface="+mn-ea"/>
                <a:cs typeface="+mn-cs"/>
              </a:defRPr>
            </a:lvl4pPr>
            <a:lvl5pPr marL="154296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Lato Regular"/>
                <a:ea typeface="+mn-ea"/>
                <a:cs typeface="+mn-cs"/>
              </a:defRPr>
            </a:lvl5pPr>
            <a:lvl6pPr marL="188584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19"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0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8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en-US" dirty="0"/>
              <a:t>Use fittings and pipe as necessary to route the discharge piping from the </a:t>
            </a:r>
            <a:r>
              <a:rPr lang="en-US" sz="2000" dirty="0">
                <a:ea typeface="+mn-lt"/>
                <a:cs typeface="+mn-lt"/>
              </a:rPr>
              <a:t>Indalo system</a:t>
            </a:r>
            <a:r>
              <a:rPr lang="en-US" dirty="0"/>
              <a:t> unit discharge connection to inside the receiving tank or receiving waters</a:t>
            </a:r>
          </a:p>
          <a:p>
            <a:r>
              <a:rPr lang="en-US" dirty="0">
                <a:cs typeface="Arial"/>
              </a:rPr>
              <a:t>Keep discharge piping runs as short as reasonably possible and minimize the use of 45-degree and 90-degree elbows.</a:t>
            </a:r>
          </a:p>
          <a:p>
            <a:r>
              <a:rPr lang="en-US" dirty="0">
                <a:ea typeface="+mn-lt"/>
                <a:cs typeface="+mn-lt"/>
              </a:rPr>
              <a:t>Best practice is to install discharge pipe at the maximum depth reasonably possible but for sure low enough to prevent turbulence or splashing at the surface</a:t>
            </a:r>
          </a:p>
          <a:p>
            <a:r>
              <a:rPr lang="en-US" dirty="0"/>
              <a:t>If discharging into a tank, connect a 90-degree elbow to the end to angle the discharge flow along the wall of the tank to create a circular current to assist with mixing. (See picture at right)</a:t>
            </a:r>
            <a:endParaRPr lang="en-US" dirty="0">
              <a:cs typeface="Arial"/>
            </a:endParaRPr>
          </a:p>
          <a:p>
            <a:r>
              <a:rPr lang="en-US" dirty="0">
                <a:cs typeface="Arial"/>
              </a:rPr>
              <a:t>Keep discharge as far away from the inlet pipe as possible but at a minimum 2 feet away.</a:t>
            </a:r>
          </a:p>
          <a:p>
            <a:r>
              <a:rPr lang="en-US" dirty="0">
                <a:cs typeface="Arial"/>
              </a:rPr>
              <a:t>A reduction at the end of the discharge pipe is recommended.</a:t>
            </a:r>
          </a:p>
        </p:txBody>
      </p:sp>
      <p:sp>
        <p:nvSpPr>
          <p:cNvPr id="2" name="Slide Number Placeholder 1">
            <a:extLst>
              <a:ext uri="{FF2B5EF4-FFF2-40B4-BE49-F238E27FC236}">
                <a16:creationId xmlns:a16="http://schemas.microsoft.com/office/drawing/2014/main" id="{04D9E283-5166-4C61-E7B5-4E47A284CEB6}"/>
              </a:ext>
            </a:extLst>
          </p:cNvPr>
          <p:cNvSpPr>
            <a:spLocks noGrp="1"/>
          </p:cNvSpPr>
          <p:nvPr>
            <p:ph type="sldNum" sz="quarter" idx="22"/>
          </p:nvPr>
        </p:nvSpPr>
        <p:spPr/>
        <p:txBody>
          <a:bodyPr/>
          <a:lstStyle/>
          <a:p>
            <a:fld id="{A3AECF17-2CCE-46E9-B90A-4E9F87FFF19D}" type="slidenum">
              <a:rPr lang="en-US" smtClean="0"/>
              <a:pPr/>
              <a:t>7</a:t>
            </a:fld>
            <a:endParaRPr lang="en-US"/>
          </a:p>
        </p:txBody>
      </p:sp>
    </p:spTree>
    <p:extLst>
      <p:ext uri="{BB962C8B-B14F-4D97-AF65-F5344CB8AC3E}">
        <p14:creationId xmlns:p14="http://schemas.microsoft.com/office/powerpoint/2010/main" val="21333963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BB5F1-A76B-436A-A354-2B497DA7486B}"/>
              </a:ext>
            </a:extLst>
          </p:cNvPr>
          <p:cNvSpPr>
            <a:spLocks noGrp="1"/>
          </p:cNvSpPr>
          <p:nvPr>
            <p:ph type="title"/>
          </p:nvPr>
        </p:nvSpPr>
        <p:spPr/>
        <p:txBody>
          <a:bodyPr lIns="91440" tIns="45720" rIns="91440" bIns="45720" anchor="t"/>
          <a:lstStyle/>
          <a:p>
            <a:r>
              <a:rPr lang="en-US" dirty="0"/>
              <a:t>End of Training</a:t>
            </a:r>
            <a:br>
              <a:rPr lang="en-US" dirty="0"/>
            </a:br>
            <a:endParaRPr lang="en-US" dirty="0">
              <a:cs typeface="Arial"/>
            </a:endParaRPr>
          </a:p>
        </p:txBody>
      </p:sp>
      <p:sp>
        <p:nvSpPr>
          <p:cNvPr id="5" name="Content Placeholder 2">
            <a:extLst>
              <a:ext uri="{FF2B5EF4-FFF2-40B4-BE49-F238E27FC236}">
                <a16:creationId xmlns:a16="http://schemas.microsoft.com/office/drawing/2014/main" id="{7E0B43F3-210A-E86B-E38B-8068EDB8CF18}"/>
              </a:ext>
            </a:extLst>
          </p:cNvPr>
          <p:cNvSpPr txBox="1">
            <a:spLocks/>
          </p:cNvSpPr>
          <p:nvPr/>
        </p:nvSpPr>
        <p:spPr>
          <a:xfrm>
            <a:off x="832894" y="1715836"/>
            <a:ext cx="10155194" cy="3426327"/>
          </a:xfrm>
          <a:prstGeom prst="rect">
            <a:avLst/>
          </a:prstGeom>
        </p:spPr>
        <p:txBody>
          <a:bodyPr lIns="91440" tIns="45720" rIns="91440" bIns="45720" anchor="t"/>
          <a:lstStyle>
            <a:lvl1pPr marL="342900" indent="-342900" algn="l" defTabSz="685760" rtl="0" eaLnBrk="1" latinLnBrk="0" hangingPunct="1">
              <a:lnSpc>
                <a:spcPct val="90000"/>
              </a:lnSpc>
              <a:spcBef>
                <a:spcPts val="751"/>
              </a:spcBef>
              <a:buFont typeface="Wingdings" panose="05000000000000000000" pitchFamily="2" charset="2"/>
              <a:buChar char="§"/>
              <a:defRPr sz="2000" kern="1200">
                <a:solidFill>
                  <a:schemeClr val="tx1"/>
                </a:solidFill>
                <a:latin typeface="+mn-lt"/>
                <a:ea typeface="+mn-ea"/>
                <a:cs typeface="+mn-cs"/>
              </a:defRPr>
            </a:lvl1pPr>
            <a:lvl2pPr marL="514320" indent="-171440" algn="l" defTabSz="685760" rtl="0" eaLnBrk="1" latinLnBrk="0" hangingPunct="1">
              <a:lnSpc>
                <a:spcPct val="90000"/>
              </a:lnSpc>
              <a:spcBef>
                <a:spcPts val="375"/>
              </a:spcBef>
              <a:buFont typeface="Arial" panose="020B0604020202020204" pitchFamily="34" charset="0"/>
              <a:buChar char="•"/>
              <a:defRPr sz="1600" kern="1200">
                <a:solidFill>
                  <a:schemeClr val="tx1"/>
                </a:solidFill>
                <a:latin typeface="Lato Regular"/>
                <a:ea typeface="+mn-ea"/>
                <a:cs typeface="+mn-cs"/>
              </a:defRPr>
            </a:lvl2pPr>
            <a:lvl3pPr marL="857200" indent="-171440" algn="l" defTabSz="685760" rtl="0" eaLnBrk="1" latinLnBrk="0" hangingPunct="1">
              <a:lnSpc>
                <a:spcPct val="90000"/>
              </a:lnSpc>
              <a:spcBef>
                <a:spcPts val="375"/>
              </a:spcBef>
              <a:buFont typeface="Arial" panose="020B0604020202020204" pitchFamily="34" charset="0"/>
              <a:buChar char="•"/>
              <a:defRPr sz="1500" kern="1200">
                <a:solidFill>
                  <a:schemeClr val="tx1"/>
                </a:solidFill>
                <a:latin typeface="Lato Regular"/>
                <a:ea typeface="+mn-ea"/>
                <a:cs typeface="+mn-cs"/>
              </a:defRPr>
            </a:lvl3pPr>
            <a:lvl4pPr marL="1200081"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Lato Regular"/>
                <a:ea typeface="+mn-ea"/>
                <a:cs typeface="+mn-cs"/>
              </a:defRPr>
            </a:lvl4pPr>
            <a:lvl5pPr marL="154296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Lato Regular"/>
                <a:ea typeface="+mn-ea"/>
                <a:cs typeface="+mn-cs"/>
              </a:defRPr>
            </a:lvl5pPr>
            <a:lvl6pPr marL="188584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19"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0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80" indent="-171440" algn="l" defTabSz="68576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b="1" dirty="0">
                <a:cs typeface="Arial"/>
              </a:rPr>
              <a:t>Thank you for joining us today. We hope that you enjoyed the training! </a:t>
            </a:r>
          </a:p>
          <a:p>
            <a:pPr marL="0" indent="0">
              <a:buNone/>
            </a:pPr>
            <a:endParaRPr lang="en-US" b="1" dirty="0">
              <a:cs typeface="Arial"/>
            </a:endParaRPr>
          </a:p>
          <a:p>
            <a:pPr marL="0" indent="0">
              <a:buNone/>
            </a:pPr>
            <a:r>
              <a:rPr lang="en-US" b="1" dirty="0">
                <a:cs typeface="Arial"/>
              </a:rPr>
              <a:t>Please feel free to contact me for additional information: </a:t>
            </a:r>
            <a:endParaRPr lang="en-US" dirty="0">
              <a:cs typeface="Arial"/>
            </a:endParaRPr>
          </a:p>
          <a:p>
            <a:pPr marL="0" indent="0">
              <a:buNone/>
            </a:pPr>
            <a:endParaRPr lang="en-US" b="1" dirty="0">
              <a:cs typeface="Arial"/>
            </a:endParaRPr>
          </a:p>
          <a:p>
            <a:pPr marL="0" indent="0">
              <a:buNone/>
            </a:pPr>
            <a:r>
              <a:rPr lang="en-US" b="1" dirty="0">
                <a:cs typeface="Arial"/>
              </a:rPr>
              <a:t>Igor Rello				Sergio Diaz                           </a:t>
            </a:r>
          </a:p>
          <a:p>
            <a:pPr marL="0" indent="0">
              <a:buNone/>
            </a:pPr>
            <a:r>
              <a:rPr lang="en-US" b="1" dirty="0">
                <a:cs typeface="Arial"/>
              </a:rPr>
              <a:t>Moleaer </a:t>
            </a:r>
            <a:r>
              <a:rPr lang="en-US" b="1" dirty="0" err="1">
                <a:cs typeface="Arial"/>
              </a:rPr>
              <a:t>España</a:t>
            </a:r>
            <a:r>
              <a:rPr lang="en-US" b="1" dirty="0">
                <a:cs typeface="Arial"/>
              </a:rPr>
              <a:t> SLU		Moleaer </a:t>
            </a:r>
            <a:r>
              <a:rPr lang="en-US" b="1" dirty="0" err="1">
                <a:cs typeface="Arial"/>
              </a:rPr>
              <a:t>España</a:t>
            </a:r>
            <a:r>
              <a:rPr lang="en-US" b="1" dirty="0">
                <a:cs typeface="Arial"/>
              </a:rPr>
              <a:t> SLU           </a:t>
            </a:r>
          </a:p>
          <a:p>
            <a:pPr marL="0" indent="0">
              <a:buNone/>
            </a:pPr>
            <a:r>
              <a:rPr lang="en-US" b="1" dirty="0">
                <a:cs typeface="Arial"/>
                <a:hlinkClick r:id="rId2"/>
              </a:rPr>
              <a:t>igor@moleaer.com</a:t>
            </a:r>
            <a:r>
              <a:rPr lang="en-US" b="1" dirty="0">
                <a:cs typeface="Arial"/>
              </a:rPr>
              <a:t> 		</a:t>
            </a:r>
            <a:r>
              <a:rPr lang="en-US" b="1" dirty="0">
                <a:cs typeface="Arial"/>
                <a:hlinkClick r:id="rId3"/>
              </a:rPr>
              <a:t>sergio@moleaer.com</a:t>
            </a:r>
            <a:r>
              <a:rPr lang="en-US" b="1" dirty="0">
                <a:cs typeface="Arial"/>
              </a:rPr>
              <a:t>          </a:t>
            </a:r>
          </a:p>
          <a:p>
            <a:pPr marL="0" indent="0">
              <a:buNone/>
            </a:pPr>
            <a:r>
              <a:rPr lang="en-US" b="1" dirty="0">
                <a:cs typeface="Arial"/>
              </a:rPr>
              <a:t>Mobile: +34 666537931		Mobile: +34 677928098</a:t>
            </a:r>
            <a:endParaRPr lang="en-US" dirty="0">
              <a:cs typeface="Arial"/>
            </a:endParaRPr>
          </a:p>
          <a:p>
            <a:pPr>
              <a:buFont typeface="Wingdings" panose="05000000000000000000" pitchFamily="2" charset="2"/>
              <a:buChar char="q"/>
            </a:pPr>
            <a:endParaRPr lang="en-US" dirty="0">
              <a:cs typeface="Arial"/>
            </a:endParaRPr>
          </a:p>
          <a:p>
            <a:pPr>
              <a:buFont typeface="Wingdings" panose="05000000000000000000" pitchFamily="2" charset="2"/>
              <a:buChar char="q"/>
            </a:pPr>
            <a:endParaRPr lang="en-US" dirty="0">
              <a:cs typeface="Arial"/>
            </a:endParaRPr>
          </a:p>
        </p:txBody>
      </p:sp>
      <p:sp>
        <p:nvSpPr>
          <p:cNvPr id="3" name="Slide Number Placeholder 2">
            <a:extLst>
              <a:ext uri="{FF2B5EF4-FFF2-40B4-BE49-F238E27FC236}">
                <a16:creationId xmlns:a16="http://schemas.microsoft.com/office/drawing/2014/main" id="{A3A3D318-CC75-5E89-E387-AFF4495989FB}"/>
              </a:ext>
            </a:extLst>
          </p:cNvPr>
          <p:cNvSpPr>
            <a:spLocks noGrp="1"/>
          </p:cNvSpPr>
          <p:nvPr>
            <p:ph type="sldNum" sz="quarter" idx="22"/>
          </p:nvPr>
        </p:nvSpPr>
        <p:spPr/>
        <p:txBody>
          <a:bodyPr/>
          <a:lstStyle/>
          <a:p>
            <a:fld id="{A3AECF17-2CCE-46E9-B90A-4E9F87FFF19D}" type="slidenum">
              <a:rPr lang="en-US" smtClean="0"/>
              <a:pPr/>
              <a:t>8</a:t>
            </a:fld>
            <a:endParaRPr lang="en-US"/>
          </a:p>
        </p:txBody>
      </p:sp>
    </p:spTree>
    <p:extLst>
      <p:ext uri="{BB962C8B-B14F-4D97-AF65-F5344CB8AC3E}">
        <p14:creationId xmlns:p14="http://schemas.microsoft.com/office/powerpoint/2010/main" val="22312494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Moleaer Theme">
  <a:themeElements>
    <a:clrScheme name="Custom 1">
      <a:dk1>
        <a:sysClr val="windowText" lastClr="000000"/>
      </a:dk1>
      <a:lt1>
        <a:sysClr val="window" lastClr="FFFFFF"/>
      </a:lt1>
      <a:dk2>
        <a:srgbClr val="1B75BB"/>
      </a:dk2>
      <a:lt2>
        <a:srgbClr val="E7E6E6"/>
      </a:lt2>
      <a:accent1>
        <a:srgbClr val="7B8694"/>
      </a:accent1>
      <a:accent2>
        <a:srgbClr val="7ADAED"/>
      </a:accent2>
      <a:accent3>
        <a:srgbClr val="EE5523"/>
      </a:accent3>
      <a:accent4>
        <a:srgbClr val="E99006"/>
      </a:accent4>
      <a:accent5>
        <a:srgbClr val="95C246"/>
      </a:accent5>
      <a:accent6>
        <a:srgbClr val="7B8694"/>
      </a:accent6>
      <a:hlink>
        <a:srgbClr val="EE5523"/>
      </a:hlink>
      <a:folHlink>
        <a:srgbClr val="E990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eaer Theme" id="{D2BF8C81-A9D2-4C36-AF8D-5A03099BD4E9}" vid="{56296276-E42B-4FAC-8051-A2729F9AB8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1334aa-9642-4976-9e4c-632f4090db6a">
      <Terms xmlns="http://schemas.microsoft.com/office/infopath/2007/PartnerControls"/>
    </lcf76f155ced4ddcb4097134ff3c332f>
    <TaxCatchAll xmlns="d924c330-f82c-460f-a643-340ee5e65c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E6C1FEB9D00E4D9D7EC514E7C3F236" ma:contentTypeVersion="12" ma:contentTypeDescription="Create a new document." ma:contentTypeScope="" ma:versionID="ce602aeff4139b0cf862d3d69eb69d59">
  <xsd:schema xmlns:xsd="http://www.w3.org/2001/XMLSchema" xmlns:xs="http://www.w3.org/2001/XMLSchema" xmlns:p="http://schemas.microsoft.com/office/2006/metadata/properties" xmlns:ns2="381334aa-9642-4976-9e4c-632f4090db6a" xmlns:ns3="d924c330-f82c-460f-a643-340ee5e65c8e" targetNamespace="http://schemas.microsoft.com/office/2006/metadata/properties" ma:root="true" ma:fieldsID="aa1a1e6339fded891dd0b45a515020a9" ns2:_="" ns3:_="">
    <xsd:import namespace="381334aa-9642-4976-9e4c-632f4090db6a"/>
    <xsd:import namespace="d924c330-f82c-460f-a643-340ee5e65c8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334aa-9642-4976-9e4c-632f4090d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66b7ab0-2cec-4cc3-b702-79c18d2b7a6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24c330-f82c-460f-a643-340ee5e65c8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257b34c-bedb-47b0-8273-9e64010a3cee}" ma:internalName="TaxCatchAll" ma:showField="CatchAllData" ma:web="d924c330-f82c-460f-a643-340ee5e65c8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2E6C1FEB9D00E4D9D7EC514E7C3F236" ma:contentTypeVersion="14" ma:contentTypeDescription="Create a new document." ma:contentTypeScope="" ma:versionID="2ca2d925e24328dc3dfc4838f313b8d9">
  <xsd:schema xmlns:xsd="http://www.w3.org/2001/XMLSchema" xmlns:xs="http://www.w3.org/2001/XMLSchema" xmlns:p="http://schemas.microsoft.com/office/2006/metadata/properties" xmlns:ns2="381334aa-9642-4976-9e4c-632f4090db6a" xmlns:ns3="d924c330-f82c-460f-a643-340ee5e65c8e" targetNamespace="http://schemas.microsoft.com/office/2006/metadata/properties" ma:root="true" ma:fieldsID="640fdb9972263a448bd1d2818723cc5b" ns2:_="" ns3:_="">
    <xsd:import namespace="381334aa-9642-4976-9e4c-632f4090db6a"/>
    <xsd:import namespace="d924c330-f82c-460f-a643-340ee5e65c8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334aa-9642-4976-9e4c-632f4090d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66b7ab0-2cec-4cc3-b702-79c18d2b7a6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24c330-f82c-460f-a643-340ee5e65c8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257b34c-bedb-47b0-8273-9e64010a3cee}" ma:internalName="TaxCatchAll" ma:showField="CatchAllData" ma:web="d924c330-f82c-460f-a643-340ee5e65c8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FFB165-F236-4927-91AB-11271356FE3C}">
  <ds:schemaRefs>
    <ds:schemaRef ds:uri="http://schemas.openxmlformats.org/package/2006/metadata/core-properties"/>
    <ds:schemaRef ds:uri="381334aa-9642-4976-9e4c-632f4090db6a"/>
    <ds:schemaRef ds:uri="http://schemas.microsoft.com/office/2006/documentManagement/types"/>
    <ds:schemaRef ds:uri="http://purl.org/dc/dcmitype/"/>
    <ds:schemaRef ds:uri="http://purl.org/dc/terms/"/>
    <ds:schemaRef ds:uri="http://purl.org/dc/elements/1.1/"/>
    <ds:schemaRef ds:uri="http://schemas.microsoft.com/office/2006/metadata/properties"/>
    <ds:schemaRef ds:uri="http://schemas.microsoft.com/office/infopath/2007/PartnerControls"/>
    <ds:schemaRef ds:uri="d924c330-f82c-460f-a643-340ee5e65c8e"/>
    <ds:schemaRef ds:uri="http://www.w3.org/XML/1998/namespace"/>
  </ds:schemaRefs>
</ds:datastoreItem>
</file>

<file path=customXml/itemProps2.xml><?xml version="1.0" encoding="utf-8"?>
<ds:datastoreItem xmlns:ds="http://schemas.openxmlformats.org/officeDocument/2006/customXml" ds:itemID="{9690D615-A942-4E1B-920E-176EA7112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1334aa-9642-4976-9e4c-632f4090db6a"/>
    <ds:schemaRef ds:uri="d924c330-f82c-460f-a643-340ee5e65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3B5E87-58DB-4F0A-A454-1FA763CB329D}">
  <ds:schemaRefs>
    <ds:schemaRef ds:uri="http://schemas.microsoft.com/sharepoint/v3/contenttype/forms"/>
  </ds:schemaRefs>
</ds:datastoreItem>
</file>

<file path=customXml/itemProps4.xml><?xml version="1.0" encoding="utf-8"?>
<ds:datastoreItem xmlns:ds="http://schemas.openxmlformats.org/officeDocument/2006/customXml" ds:itemID="{6654AC5A-49C2-40DF-BAB5-438848C41E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1334aa-9642-4976-9e4c-632f4090db6a"/>
    <ds:schemaRef ds:uri="d924c330-f82c-460f-a643-340ee5e65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Moleaer Theme</Template>
  <TotalTime>8221</TotalTime>
  <Words>739</Words>
  <Application>Microsoft Office PowerPoint</Application>
  <PresentationFormat>Widescreen</PresentationFormat>
  <Paragraphs>63</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Narrow</vt:lpstr>
      <vt:lpstr>Calibri</vt:lpstr>
      <vt:lpstr>Lato Regular</vt:lpstr>
      <vt:lpstr>Wingdings</vt:lpstr>
      <vt:lpstr>Moleaer Theme</vt:lpstr>
      <vt:lpstr>PowerPoint Presentation</vt:lpstr>
      <vt:lpstr>General Piping Requirements</vt:lpstr>
      <vt:lpstr>Piping Materials</vt:lpstr>
      <vt:lpstr>Suction Lift Installation</vt:lpstr>
      <vt:lpstr>Suction Lift Installation</vt:lpstr>
      <vt:lpstr>Suction Piping Installation Tips</vt:lpstr>
      <vt:lpstr>Discharge Piping Installation Tips</vt:lpstr>
      <vt:lpstr>End of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Lilly</dc:creator>
  <cp:lastModifiedBy>Igor Rello Ruiz</cp:lastModifiedBy>
  <cp:revision>16</cp:revision>
  <cp:lastPrinted>2023-05-08T14:35:43Z</cp:lastPrinted>
  <dcterms:created xsi:type="dcterms:W3CDTF">2022-03-14T19:14:31Z</dcterms:created>
  <dcterms:modified xsi:type="dcterms:W3CDTF">2023-11-07T09:28:08Z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0x01010092E6C1FEB9D00E4D9D7EC514E7C3F236</vt:lpwstr>
  </property>
  <property fmtid="{D5CDD505-2E9C-101B-9397-08002B2CF9AE}" pid="3" name="MediaServiceImageTags">
    <vt:lpwstr/>
  </property>
</Properties>
</file>